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tags/tag2.xml" ContentType="application/vnd.openxmlformats-officedocument.presentationml.tags+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4.xml" ContentType="application/vnd.openxmlformats-officedocument.presentationml.notesSlide+xml"/>
  <Override PartName="/ppt/notesSlides/notesSlide5.xml" ContentType="application/vnd.openxmlformats-officedocument.presentationml.notesSlide+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notesSlides/notesSlide6.xml" ContentType="application/vnd.openxmlformats-officedocument.presentationml.notesSlide+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notesSlides/notesSlide7.xml" ContentType="application/vnd.openxmlformats-officedocument.presentationml.notesSlide+xml"/>
  <Override PartName="/ppt/notesSlides/notesSlide8.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663" r:id="rId4"/>
  </p:sldMasterIdLst>
  <p:notesMasterIdLst>
    <p:notesMasterId r:id="rId18"/>
  </p:notesMasterIdLst>
  <p:sldIdLst>
    <p:sldId id="397" r:id="rId5"/>
    <p:sldId id="383" r:id="rId6"/>
    <p:sldId id="405" r:id="rId7"/>
    <p:sldId id="406" r:id="rId8"/>
    <p:sldId id="414" r:id="rId9"/>
    <p:sldId id="408" r:id="rId10"/>
    <p:sldId id="409" r:id="rId11"/>
    <p:sldId id="410" r:id="rId12"/>
    <p:sldId id="411" r:id="rId13"/>
    <p:sldId id="407" r:id="rId14"/>
    <p:sldId id="415" r:id="rId15"/>
    <p:sldId id="412" r:id="rId16"/>
    <p:sldId id="326" r:id="rId17"/>
  </p:sldIdLst>
  <p:sldSz cx="12192000" cy="6858000"/>
  <p:notesSz cx="7102475" cy="9388475"/>
  <p:embeddedFontLst>
    <p:embeddedFont>
      <p:font typeface="Century Gothic" panose="020B0502020202020204" pitchFamily="34" charset="0"/>
      <p:regular r:id="rId19"/>
      <p:bold r:id="rId20"/>
      <p:italic r:id="rId21"/>
      <p:boldItalic r:id="rId22"/>
    </p:embeddedFont>
    <p:embeddedFont>
      <p:font typeface="IBM Plex Serif" panose="02060503050406000203" pitchFamily="18" charset="0"/>
      <p:regular r:id="rId23"/>
      <p:bold r:id="rId24"/>
      <p:italic r:id="rId25"/>
      <p:boldItalic r:id="rId26"/>
    </p:embeddedFont>
    <p:embeddedFont>
      <p:font typeface="Noto Serif" panose="02020600060500020200" pitchFamily="18" charset="0"/>
      <p:regular r:id="rId27"/>
      <p:bold r:id="rId28"/>
      <p:italic r:id="rId29"/>
      <p:boldItalic r:id="rId30"/>
    </p:embeddedFont>
  </p:embeddedFontLst>
  <p:custDataLst>
    <p:tags r:id="rId31"/>
  </p:custDataLst>
  <p:defaultTextStyle>
    <a:defPPr>
      <a:defRPr lang="en-US"/>
    </a:defPPr>
    <a:lvl1pPr algn="l" rtl="0" eaLnBrk="0" fontAlgn="base" hangingPunct="0">
      <a:spcBef>
        <a:spcPct val="0"/>
      </a:spcBef>
      <a:spcAft>
        <a:spcPct val="0"/>
      </a:spcAft>
      <a:defRPr sz="1400" kern="1200">
        <a:solidFill>
          <a:srgbClr val="000000"/>
        </a:solidFill>
        <a:latin typeface="Arial" panose="020B0604020202020204" pitchFamily="34" charset="0"/>
        <a:ea typeface="+mn-ea"/>
        <a:cs typeface="Arial" panose="020B0604020202020204" pitchFamily="34" charset="0"/>
        <a:sym typeface="Arial" panose="020B0604020202020204" pitchFamily="34" charset="0"/>
      </a:defRPr>
    </a:lvl1pPr>
    <a:lvl2pPr marL="457200" algn="l" rtl="0" eaLnBrk="0" fontAlgn="base" hangingPunct="0">
      <a:spcBef>
        <a:spcPct val="0"/>
      </a:spcBef>
      <a:spcAft>
        <a:spcPct val="0"/>
      </a:spcAft>
      <a:defRPr sz="1400" kern="1200">
        <a:solidFill>
          <a:srgbClr val="000000"/>
        </a:solidFill>
        <a:latin typeface="Arial" panose="020B0604020202020204" pitchFamily="34" charset="0"/>
        <a:ea typeface="+mn-ea"/>
        <a:cs typeface="Arial" panose="020B0604020202020204" pitchFamily="34" charset="0"/>
        <a:sym typeface="Arial" panose="020B0604020202020204" pitchFamily="34" charset="0"/>
      </a:defRPr>
    </a:lvl2pPr>
    <a:lvl3pPr marL="914400" algn="l" rtl="0" eaLnBrk="0" fontAlgn="base" hangingPunct="0">
      <a:spcBef>
        <a:spcPct val="0"/>
      </a:spcBef>
      <a:spcAft>
        <a:spcPct val="0"/>
      </a:spcAft>
      <a:defRPr sz="1400" kern="1200">
        <a:solidFill>
          <a:srgbClr val="000000"/>
        </a:solidFill>
        <a:latin typeface="Arial" panose="020B0604020202020204" pitchFamily="34" charset="0"/>
        <a:ea typeface="+mn-ea"/>
        <a:cs typeface="Arial" panose="020B0604020202020204" pitchFamily="34" charset="0"/>
        <a:sym typeface="Arial" panose="020B0604020202020204" pitchFamily="34" charset="0"/>
      </a:defRPr>
    </a:lvl3pPr>
    <a:lvl4pPr marL="1371600" algn="l" rtl="0" eaLnBrk="0" fontAlgn="base" hangingPunct="0">
      <a:spcBef>
        <a:spcPct val="0"/>
      </a:spcBef>
      <a:spcAft>
        <a:spcPct val="0"/>
      </a:spcAft>
      <a:defRPr sz="1400" kern="1200">
        <a:solidFill>
          <a:srgbClr val="000000"/>
        </a:solidFill>
        <a:latin typeface="Arial" panose="020B0604020202020204" pitchFamily="34" charset="0"/>
        <a:ea typeface="+mn-ea"/>
        <a:cs typeface="Arial" panose="020B0604020202020204" pitchFamily="34" charset="0"/>
        <a:sym typeface="Arial" panose="020B0604020202020204" pitchFamily="34" charset="0"/>
      </a:defRPr>
    </a:lvl4pPr>
    <a:lvl5pPr marL="1828800" algn="l" rtl="0" eaLnBrk="0" fontAlgn="base" hangingPunct="0">
      <a:spcBef>
        <a:spcPct val="0"/>
      </a:spcBef>
      <a:spcAft>
        <a:spcPct val="0"/>
      </a:spcAft>
      <a:defRPr sz="1400" kern="1200">
        <a:solidFill>
          <a:srgbClr val="000000"/>
        </a:solidFill>
        <a:latin typeface="Arial" panose="020B0604020202020204" pitchFamily="34" charset="0"/>
        <a:ea typeface="+mn-ea"/>
        <a:cs typeface="Arial" panose="020B0604020202020204" pitchFamily="34" charset="0"/>
        <a:sym typeface="Arial" panose="020B0604020202020204" pitchFamily="34" charset="0"/>
      </a:defRPr>
    </a:lvl5pPr>
    <a:lvl6pPr marL="2286000" algn="l" defTabSz="914400" rtl="0" eaLnBrk="1" latinLnBrk="0" hangingPunct="1">
      <a:defRPr sz="1400" kern="1200">
        <a:solidFill>
          <a:srgbClr val="000000"/>
        </a:solidFill>
        <a:latin typeface="Arial" panose="020B0604020202020204" pitchFamily="34" charset="0"/>
        <a:ea typeface="+mn-ea"/>
        <a:cs typeface="Arial" panose="020B0604020202020204" pitchFamily="34" charset="0"/>
        <a:sym typeface="Arial" panose="020B0604020202020204" pitchFamily="34" charset="0"/>
      </a:defRPr>
    </a:lvl6pPr>
    <a:lvl7pPr marL="2743200" algn="l" defTabSz="914400" rtl="0" eaLnBrk="1" latinLnBrk="0" hangingPunct="1">
      <a:defRPr sz="1400" kern="1200">
        <a:solidFill>
          <a:srgbClr val="000000"/>
        </a:solidFill>
        <a:latin typeface="Arial" panose="020B0604020202020204" pitchFamily="34" charset="0"/>
        <a:ea typeface="+mn-ea"/>
        <a:cs typeface="Arial" panose="020B0604020202020204" pitchFamily="34" charset="0"/>
        <a:sym typeface="Arial" panose="020B0604020202020204" pitchFamily="34" charset="0"/>
      </a:defRPr>
    </a:lvl7pPr>
    <a:lvl8pPr marL="3200400" algn="l" defTabSz="914400" rtl="0" eaLnBrk="1" latinLnBrk="0" hangingPunct="1">
      <a:defRPr sz="1400" kern="1200">
        <a:solidFill>
          <a:srgbClr val="000000"/>
        </a:solidFill>
        <a:latin typeface="Arial" panose="020B0604020202020204" pitchFamily="34" charset="0"/>
        <a:ea typeface="+mn-ea"/>
        <a:cs typeface="Arial" panose="020B0604020202020204" pitchFamily="34" charset="0"/>
        <a:sym typeface="Arial" panose="020B0604020202020204" pitchFamily="34" charset="0"/>
      </a:defRPr>
    </a:lvl8pPr>
    <a:lvl9pPr marL="3657600" algn="l" defTabSz="914400" rtl="0" eaLnBrk="1" latinLnBrk="0" hangingPunct="1">
      <a:defRPr sz="1400" kern="1200">
        <a:solidFill>
          <a:srgbClr val="000000"/>
        </a:solidFill>
        <a:latin typeface="Arial" panose="020B0604020202020204" pitchFamily="34" charset="0"/>
        <a:ea typeface="+mn-ea"/>
        <a:cs typeface="Arial" panose="020B0604020202020204" pitchFamily="34" charset="0"/>
        <a:sym typeface="Arial" panose="020B0604020202020204" pitchFamily="34" charset="0"/>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A85ADD14-F7F7-1610-822A-821A3DF8C374}" name="Joni Williams" initials="JW" userId="S::JoniW@bocatc.org::b019d2d1-7ebf-4445-a00b-23c60e01a9a3" providerId="AD"/>
  <p188:author id="{8A7FD44F-6F56-D4FD-448F-2076E9F2FEE0}" name="Joni Williams" initials="JW" userId="S::joniw@bocatc.org::b019d2d1-7ebf-4445-a00b-23c60e01a9a3" providerId="AD"/>
  <p188:author id="{10994F6C-6010-12A6-AC7A-61AD23593C39}" name="Shannon Fleming" initials="SF" userId="S::sfleming@bocatc.org::1fc97e14-9e27-4116-8c4b-fa9505ec9b6d" providerId="AD"/>
  <p188:author id="{85EAAA7B-83D1-BB41-6DB3-0F5A3F7B4A4C}" name="Shannon Fleming" initials="SF" userId="S::SFleming@bocatc.org::1fc97e14-9e27-4116-8c4b-fa9505ec9b6d" providerId="AD"/>
  <p188:author id="{5E27578D-781F-C647-49D1-631C484A8015}" name="Heather Collins" initials="HC" userId="S::heatherc@bocatc.org::954b2c9f-d19d-464d-a106-cefdaeecdf30" providerId="AD"/>
  <p188:author id="{1404BA8F-790E-2F27-1B7A-D03C92F05710}" name="Anne Minton" initials="AM" userId="S::AMinton@bocatc.org::2ef8e88d-ffba-4217-bbcd-19b3656add74" providerId="AD"/>
  <p188:author id="{0CBDDB9F-766E-BA54-8146-88642F5C23A1}" name="Cherie Trimberger" initials="CT" userId="S::cheriet@bocatc.org::79a24da5-9db6-4dbd-a7de-d47cc9e6f0c2" providerId="AD"/>
  <p188:author id="{853EACAD-6387-F7CB-1A0D-AC31CCCDAE5E}" name="Sharon Robson" initials="SR" userId="S::sharonr@bocatc.org::7c4af828-d096-4cfc-9366-25e0c2fbb6ce" providerId="AD"/>
  <p188:author id="{0043A9DC-E3F0-7E41-D16B-C26A0CEBFA72}" name="Heather Collins" initials="HC" userId="S::HeatherC@bocatc.org::954b2c9f-d19d-464d-a106-cefdaeecdf30" providerId="AD"/>
  <p188:author id="{051FE2DC-8A53-9B6E-7A26-B3675D62FC72}" name="Cherie Trimberger" initials="CT" userId="S::CherieT@bocatc.org::79a24da5-9db6-4dbd-a7de-d47cc9e6f0c2" providerId="AD"/>
  <p188:author id="{41F6EEDE-E609-4A86-F41B-2595B5F03C83}" name="Sharon Robson" initials="SR" userId="S::SharonR@bocatc.org::7c4af828-d096-4cfc-9366-25e0c2fbb6ce"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B9FFD9"/>
    <a:srgbClr val="3B8FC5"/>
    <a:srgbClr val="6FBD45"/>
    <a:srgbClr val="5A3094"/>
    <a:srgbClr val="CDC5A7"/>
    <a:srgbClr val="FCA315"/>
    <a:srgbClr val="21409A"/>
    <a:srgbClr val="B81118"/>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 uri="{1BD7E111-0CB8-44D6-8891-C1BB2F81B7CC}">
      <p1710:readonlyRecommended xmlns:p1710="http://schemas.microsoft.com/office/powerpoint/2017/10/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1D23F664-0256-4D7F-9BA7-0275D54E7D76}" v="4" dt="2026-08-05T15:18:25.772"/>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vertBarState="minimized">
    <p:restoredLeft sz="12330" autoAdjust="0"/>
    <p:restoredTop sz="59201" autoAdjust="0"/>
  </p:normalViewPr>
  <p:slideViewPr>
    <p:cSldViewPr snapToGrid="0">
      <p:cViewPr varScale="1">
        <p:scale>
          <a:sx n="49" d="100"/>
          <a:sy n="49" d="100"/>
        </p:scale>
        <p:origin x="2472" y="43"/>
      </p:cViewPr>
      <p:guideLst>
        <p:guide orient="horz" pos="2160"/>
        <p:guide pos="384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notesMaster" Target="notesMasters/notesMaster1.xml"/><Relationship Id="rId26" Type="http://schemas.openxmlformats.org/officeDocument/2006/relationships/font" Target="fonts/font8.fntdata"/><Relationship Id="rId21" Type="http://schemas.openxmlformats.org/officeDocument/2006/relationships/font" Target="fonts/font3.fntdata"/><Relationship Id="rId34" Type="http://schemas.openxmlformats.org/officeDocument/2006/relationships/theme" Target="theme/theme1.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font" Target="fonts/font7.fntdata"/><Relationship Id="rId33" Type="http://schemas.openxmlformats.org/officeDocument/2006/relationships/viewProps" Target="viewProps.xml"/><Relationship Id="rId38" Type="http://schemas.microsoft.com/office/2018/10/relationships/authors" Target="authors.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font" Target="fonts/font2.fntdata"/><Relationship Id="rId29" Type="http://schemas.openxmlformats.org/officeDocument/2006/relationships/font" Target="fonts/font11.fntdata"/><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font" Target="fonts/font6.fntdata"/><Relationship Id="rId32" Type="http://schemas.openxmlformats.org/officeDocument/2006/relationships/presProps" Target="presProps.xml"/><Relationship Id="rId37" Type="http://schemas.microsoft.com/office/2015/10/relationships/revisionInfo" Target="revisionInfo.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font" Target="fonts/font5.fntdata"/><Relationship Id="rId28" Type="http://schemas.openxmlformats.org/officeDocument/2006/relationships/font" Target="fonts/font10.fntdata"/><Relationship Id="rId36" Type="http://schemas.microsoft.com/office/2016/11/relationships/changesInfo" Target="changesInfos/changesInfo1.xml"/><Relationship Id="rId10" Type="http://schemas.openxmlformats.org/officeDocument/2006/relationships/slide" Target="slides/slide6.xml"/><Relationship Id="rId19" Type="http://schemas.openxmlformats.org/officeDocument/2006/relationships/font" Target="fonts/font1.fntdata"/><Relationship Id="rId31" Type="http://schemas.openxmlformats.org/officeDocument/2006/relationships/tags" Target="tags/tag1.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font" Target="fonts/font4.fntdata"/><Relationship Id="rId27" Type="http://schemas.openxmlformats.org/officeDocument/2006/relationships/font" Target="fonts/font9.fntdata"/><Relationship Id="rId30" Type="http://schemas.openxmlformats.org/officeDocument/2006/relationships/font" Target="fonts/font12.fntdata"/><Relationship Id="rId35" Type="http://schemas.openxmlformats.org/officeDocument/2006/relationships/tableStyles" Target="tableStyles.xml"/><Relationship Id="rId8" Type="http://schemas.openxmlformats.org/officeDocument/2006/relationships/slide" Target="slides/slide4.xml"/><Relationship Id="rId3" Type="http://schemas.openxmlformats.org/officeDocument/2006/relationships/customXml" Target="../customXml/item3.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Joni Williams" userId="b019d2d1-7ebf-4445-a00b-23c60e01a9a3" providerId="ADAL" clId="{EB3D9E83-A0D4-49E3-A68E-678F5124FB9B}"/>
    <pc:docChg chg="undo custSel modSld">
      <pc:chgData name="Joni Williams" userId="b019d2d1-7ebf-4445-a00b-23c60e01a9a3" providerId="ADAL" clId="{EB3D9E83-A0D4-49E3-A68E-678F5124FB9B}" dt="2026-08-05T15:10:18.125" v="101" actId="6549"/>
      <pc:docMkLst>
        <pc:docMk/>
      </pc:docMkLst>
      <pc:sldChg chg="modSp mod">
        <pc:chgData name="Joni Williams" userId="b019d2d1-7ebf-4445-a00b-23c60e01a9a3" providerId="ADAL" clId="{EB3D9E83-A0D4-49E3-A68E-678F5124FB9B}" dt="2026-08-05T15:06:55.583" v="40" actId="20577"/>
        <pc:sldMkLst>
          <pc:docMk/>
          <pc:sldMk cId="428394870" sldId="406"/>
        </pc:sldMkLst>
        <pc:graphicFrameChg chg="modGraphic">
          <ac:chgData name="Joni Williams" userId="b019d2d1-7ebf-4445-a00b-23c60e01a9a3" providerId="ADAL" clId="{EB3D9E83-A0D4-49E3-A68E-678F5124FB9B}" dt="2026-08-05T15:06:55.583" v="40" actId="20577"/>
          <ac:graphicFrameMkLst>
            <pc:docMk/>
            <pc:sldMk cId="428394870" sldId="406"/>
            <ac:graphicFrameMk id="8" creationId="{BF9A02E8-3028-C3C5-8899-39807C6D42D6}"/>
          </ac:graphicFrameMkLst>
        </pc:graphicFrameChg>
      </pc:sldChg>
      <pc:sldChg chg="modNotesTx">
        <pc:chgData name="Joni Williams" userId="b019d2d1-7ebf-4445-a00b-23c60e01a9a3" providerId="ADAL" clId="{EB3D9E83-A0D4-49E3-A68E-678F5124FB9B}" dt="2026-08-05T15:09:25.167" v="94" actId="20577"/>
        <pc:sldMkLst>
          <pc:docMk/>
          <pc:sldMk cId="4028157270" sldId="407"/>
        </pc:sldMkLst>
      </pc:sldChg>
      <pc:sldChg chg="modSp mod">
        <pc:chgData name="Joni Williams" userId="b019d2d1-7ebf-4445-a00b-23c60e01a9a3" providerId="ADAL" clId="{EB3D9E83-A0D4-49E3-A68E-678F5124FB9B}" dt="2026-08-05T15:10:18.125" v="101" actId="6549"/>
        <pc:sldMkLst>
          <pc:docMk/>
          <pc:sldMk cId="2466096460" sldId="412"/>
        </pc:sldMkLst>
        <pc:spChg chg="mod">
          <ac:chgData name="Joni Williams" userId="b019d2d1-7ebf-4445-a00b-23c60e01a9a3" providerId="ADAL" clId="{EB3D9E83-A0D4-49E3-A68E-678F5124FB9B}" dt="2026-08-05T15:10:18.125" v="101" actId="6549"/>
          <ac:spMkLst>
            <pc:docMk/>
            <pc:sldMk cId="2466096460" sldId="412"/>
            <ac:spMk id="6" creationId="{639D9D04-06EE-DDE6-3479-DEEC7E2EE088}"/>
          </ac:spMkLst>
        </pc:spChg>
      </pc:sldChg>
    </pc:docChg>
  </pc:docChgLst>
</pc:chgInfo>
</file>

<file path=ppt/diagrams/_rels/data1.xml.rels><?xml version="1.0" encoding="UTF-8" standalone="yes"?>
<Relationships xmlns="http://schemas.openxmlformats.org/package/2006/relationships"><Relationship Id="rId1" Type="http://schemas.openxmlformats.org/officeDocument/2006/relationships/hyperlink" Target="https://7f6907b2.flowpaper.com/CertificationRenewalHandbook/#page=1" TargetMode="External"/></Relationships>
</file>

<file path=ppt/diagrams/_rels/data2.xml.rels><?xml version="1.0" encoding="UTF-8" standalone="yes"?>
<Relationships xmlns="http://schemas.openxmlformats.org/package/2006/relationships"><Relationship Id="rId3" Type="http://schemas.openxmlformats.org/officeDocument/2006/relationships/image" Target="../media/image9.svg"/><Relationship Id="rId2" Type="http://schemas.openxmlformats.org/officeDocument/2006/relationships/image" Target="../media/image8.svg"/><Relationship Id="rId1" Type="http://schemas.openxmlformats.org/officeDocument/2006/relationships/image" Target="../media/image7.svg"/></Relationships>
</file>

<file path=ppt/diagrams/_rels/data3.xml.rels><?xml version="1.0" encoding="UTF-8" standalone="yes"?>
<Relationships xmlns="http://schemas.openxmlformats.org/package/2006/relationships"><Relationship Id="rId3" Type="http://schemas.openxmlformats.org/officeDocument/2006/relationships/image" Target="../media/image12.svg"/><Relationship Id="rId2" Type="http://schemas.openxmlformats.org/officeDocument/2006/relationships/image" Target="../media/image11.svg"/><Relationship Id="rId1" Type="http://schemas.openxmlformats.org/officeDocument/2006/relationships/image" Target="../media/image8.svg"/></Relationships>
</file>

<file path=ppt/diagrams/_rels/drawing1.xml.rels><?xml version="1.0" encoding="UTF-8" standalone="yes"?>
<Relationships xmlns="http://schemas.openxmlformats.org/package/2006/relationships"><Relationship Id="rId1" Type="http://schemas.openxmlformats.org/officeDocument/2006/relationships/hyperlink" Target="https://7f6907b2.flowpaper.com/CertificationRenewalHandbook/#page=1" TargetMode="External"/></Relationships>
</file>

<file path=ppt/diagrams/_rels/drawing2.xml.rels><?xml version="1.0" encoding="UTF-8" standalone="yes"?>
<Relationships xmlns="http://schemas.openxmlformats.org/package/2006/relationships"><Relationship Id="rId3" Type="http://schemas.openxmlformats.org/officeDocument/2006/relationships/image" Target="../media/image9.svg"/><Relationship Id="rId2" Type="http://schemas.openxmlformats.org/officeDocument/2006/relationships/image" Target="../media/image8.svg"/><Relationship Id="rId1" Type="http://schemas.openxmlformats.org/officeDocument/2006/relationships/image" Target="../media/image7.svg"/></Relationships>
</file>

<file path=ppt/diagrams/_rels/drawing3.xml.rels><?xml version="1.0" encoding="UTF-8" standalone="yes"?>
<Relationships xmlns="http://schemas.openxmlformats.org/package/2006/relationships"><Relationship Id="rId3" Type="http://schemas.openxmlformats.org/officeDocument/2006/relationships/image" Target="../media/image12.svg"/><Relationship Id="rId2" Type="http://schemas.openxmlformats.org/officeDocument/2006/relationships/image" Target="../media/image11.svg"/><Relationship Id="rId1" Type="http://schemas.openxmlformats.org/officeDocument/2006/relationships/image" Target="../media/image8.svg"/></Relationships>
</file>

<file path=ppt/diagrams/colors1.xml><?xml version="1.0" encoding="utf-8"?>
<dgm:colorsDef xmlns:dgm="http://schemas.openxmlformats.org/drawingml/2006/diagram" xmlns:a="http://schemas.openxmlformats.org/drawingml/2006/main" uniqueId="urn:microsoft.com/office/officeart/2005/8/colors/accent0_2">
  <dgm:title val=""/>
  <dgm:desc val=""/>
  <dgm:catLst>
    <dgm:cat type="mainScheme" pri="10200"/>
  </dgm:catLst>
  <dgm:styleLbl name="node0">
    <dgm:fillClrLst meth="repeat">
      <a:schemeClr val="lt1"/>
    </dgm:fillClrLst>
    <dgm:linClrLst meth="repeat">
      <a:schemeClr val="dk2">
        <a:shade val="80000"/>
      </a:schemeClr>
    </dgm:linClrLst>
    <dgm:effectClrLst/>
    <dgm:txLinClrLst/>
    <dgm:txFillClrLst meth="repeat">
      <a:schemeClr val="dk2"/>
    </dgm:txFillClrLst>
    <dgm:txEffectClrLst/>
  </dgm:styleLbl>
  <dgm:styleLbl name="node1">
    <dgm:fillClrLst meth="repeat">
      <a:schemeClr val="lt1"/>
    </dgm:fillClrLst>
    <dgm:linClrLst meth="repeat">
      <a:schemeClr val="dk2">
        <a:shade val="80000"/>
      </a:schemeClr>
    </dgm:linClrLst>
    <dgm:effectClrLst/>
    <dgm:txLinClrLst/>
    <dgm:txFillClrLst meth="repeat">
      <a:schemeClr val="dk2"/>
    </dgm:txFillClrLst>
    <dgm:txEffectClrLst/>
  </dgm:styleLbl>
  <dgm:styleLbl name="alignNode1">
    <dgm:fillClrLst meth="repeat">
      <a:schemeClr val="lt1"/>
    </dgm:fillClrLst>
    <dgm:linClrLst meth="repeat">
      <a:schemeClr val="dk2">
        <a:shade val="80000"/>
      </a:schemeClr>
    </dgm:linClrLst>
    <dgm:effectClrLst/>
    <dgm:txLinClrLst/>
    <dgm:txFillClrLst meth="repeat">
      <a:schemeClr val="dk2"/>
    </dgm:txFillClrLst>
    <dgm:txEffectClrLst/>
  </dgm:styleLbl>
  <dgm:styleLbl name="lnNode1">
    <dgm:fillClrLst meth="repeat">
      <a:schemeClr val="lt1"/>
    </dgm:fillClrLst>
    <dgm:linClrLst meth="repeat">
      <a:schemeClr val="dk2">
        <a:shade val="80000"/>
      </a:schemeClr>
    </dgm:linClrLst>
    <dgm:effectClrLst/>
    <dgm:txLinClrLst/>
    <dgm:txFillClrLst meth="repeat">
      <a:schemeClr val="dk2"/>
    </dgm:txFillClrLst>
    <dgm:txEffectClrLst/>
  </dgm:styleLbl>
  <dgm:styleLbl name="vennNode1">
    <dgm:fillClrLst meth="repeat">
      <a:schemeClr val="lt1">
        <a:alpha val="50000"/>
      </a:schemeClr>
    </dgm:fillClrLst>
    <dgm:linClrLst meth="repeat">
      <a:schemeClr val="dk2">
        <a:shade val="80000"/>
      </a:schemeClr>
    </dgm:linClrLst>
    <dgm:effectClrLst/>
    <dgm:txLinClrLst/>
    <dgm:txFillClrLst/>
    <dgm:txEffectClrLst/>
  </dgm:styleLbl>
  <dgm:styleLbl name="node2">
    <dgm:fillClrLst meth="repeat">
      <a:schemeClr val="lt1"/>
    </dgm:fillClrLst>
    <dgm:linClrLst meth="repeat">
      <a:schemeClr val="dk2">
        <a:shade val="80000"/>
      </a:schemeClr>
    </dgm:linClrLst>
    <dgm:effectClrLst/>
    <dgm:txLinClrLst/>
    <dgm:txFillClrLst meth="repeat">
      <a:schemeClr val="dk2"/>
    </dgm:txFillClrLst>
    <dgm:txEffectClrLst/>
  </dgm:styleLbl>
  <dgm:styleLbl name="node3">
    <dgm:fillClrLst meth="repeat">
      <a:schemeClr val="lt1"/>
    </dgm:fillClrLst>
    <dgm:linClrLst meth="repeat">
      <a:schemeClr val="dk2">
        <a:shade val="80000"/>
      </a:schemeClr>
    </dgm:linClrLst>
    <dgm:effectClrLst/>
    <dgm:txLinClrLst/>
    <dgm:txFillClrLst meth="repeat">
      <a:schemeClr val="dk2"/>
    </dgm:txFillClrLst>
    <dgm:txEffectClrLst/>
  </dgm:styleLbl>
  <dgm:styleLbl name="node4">
    <dgm:fillClrLst meth="repeat">
      <a:schemeClr val="lt1"/>
    </dgm:fillClrLst>
    <dgm:linClrLst meth="repeat">
      <a:schemeClr val="dk2">
        <a:shade val="80000"/>
      </a:schemeClr>
    </dgm:linClrLst>
    <dgm:effectClrLst/>
    <dgm:txLinClrLst/>
    <dgm:txFillClrLst meth="repeat">
      <a:schemeClr val="dk2"/>
    </dgm:txFillClrLst>
    <dgm:txEffectClrLst/>
  </dgm:styleLbl>
  <dgm:styleLbl name="fgImgPlace1">
    <dgm:fillClrLst meth="repeat">
      <a:schemeClr val="dk2">
        <a:tint val="40000"/>
      </a:schemeClr>
    </dgm:fillClrLst>
    <dgm:linClrLst meth="repeat">
      <a:schemeClr val="dk2">
        <a:shade val="80000"/>
      </a:schemeClr>
    </dgm:linClrLst>
    <dgm:effectClrLst/>
    <dgm:txLinClrLst/>
    <dgm:txFillClrLst meth="repeat">
      <a:schemeClr val="lt1"/>
    </dgm:txFillClrLst>
    <dgm:txEffectClrLst/>
  </dgm:styleLbl>
  <dgm:styleLbl name="alignImgPlace1">
    <dgm:fillClrLst meth="repeat">
      <a:schemeClr val="dk2">
        <a:tint val="40000"/>
      </a:schemeClr>
    </dgm:fillClrLst>
    <dgm:linClrLst meth="repeat">
      <a:schemeClr val="dk2">
        <a:shade val="80000"/>
      </a:schemeClr>
    </dgm:linClrLst>
    <dgm:effectClrLst/>
    <dgm:txLinClrLst/>
    <dgm:txFillClrLst meth="repeat">
      <a:schemeClr val="lt1"/>
    </dgm:txFillClrLst>
    <dgm:txEffectClrLst/>
  </dgm:styleLbl>
  <dgm:styleLbl name="bgImgPlace1">
    <dgm:fillClrLst meth="repeat">
      <a:schemeClr val="dk2">
        <a:tint val="40000"/>
      </a:schemeClr>
    </dgm:fillClrLst>
    <dgm:linClrLst meth="repeat">
      <a:schemeClr val="dk2">
        <a:shade val="80000"/>
      </a:schemeClr>
    </dgm:linClrLst>
    <dgm:effectClrLst/>
    <dgm:txLinClrLst/>
    <dgm:txFillClrLst meth="repeat">
      <a:schemeClr val="lt1"/>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meth="repeat">
      <a:schemeClr val="dk2"/>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meth="repeat">
      <a:schemeClr val="dk2"/>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meth="repeat">
      <a:schemeClr val="dk2"/>
    </dgm:txFillClrLst>
    <dgm:txEffectClrLst/>
  </dgm:styleLbl>
  <dgm:styleLbl name="sibTrans1D1">
    <dgm:fillClrLst meth="repeat">
      <a:schemeClr val="dk2"/>
    </dgm:fillClrLst>
    <dgm:linClrLst meth="repeat">
      <a:schemeClr val="dk2"/>
    </dgm:linClrLst>
    <dgm:effectClrLst/>
    <dgm:txLinClrLst/>
    <dgm:txFillClrLst meth="repeat">
      <a:schemeClr val="tx1"/>
    </dgm:txFillClrLst>
    <dgm:txEffectClrLst/>
  </dgm:styleLbl>
  <dgm:styleLbl name="callout">
    <dgm:fillClrLst meth="repeat">
      <a:schemeClr val="dk2"/>
    </dgm:fillClrLst>
    <dgm:linClrLst meth="repeat">
      <a:schemeClr val="dk2"/>
    </dgm:linClrLst>
    <dgm:effectClrLst/>
    <dgm:txLinClrLst/>
    <dgm:txFillClrLst meth="repeat">
      <a:schemeClr val="tx1"/>
    </dgm:txFillClrLst>
    <dgm:txEffectClrLst/>
  </dgm:styleLbl>
  <dgm:styleLbl name="asst0">
    <dgm:fillClrLst meth="repeat">
      <a:schemeClr val="lt1"/>
    </dgm:fillClrLst>
    <dgm:linClrLst meth="repeat">
      <a:schemeClr val="dk2">
        <a:shade val="80000"/>
      </a:schemeClr>
    </dgm:linClrLst>
    <dgm:effectClrLst/>
    <dgm:txLinClrLst/>
    <dgm:txFillClrLst meth="repeat">
      <a:schemeClr val="dk2"/>
    </dgm:txFillClrLst>
    <dgm:txEffectClrLst/>
  </dgm:styleLbl>
  <dgm:styleLbl name="asst1">
    <dgm:fillClrLst meth="repeat">
      <a:schemeClr val="lt1"/>
    </dgm:fillClrLst>
    <dgm:linClrLst meth="repeat">
      <a:schemeClr val="dk2">
        <a:shade val="80000"/>
      </a:schemeClr>
    </dgm:linClrLst>
    <dgm:effectClrLst/>
    <dgm:txLinClrLst/>
    <dgm:txFillClrLst meth="repeat">
      <a:schemeClr val="dk2"/>
    </dgm:txFillClrLst>
    <dgm:txEffectClrLst/>
  </dgm:styleLbl>
  <dgm:styleLbl name="asst2">
    <dgm:fillClrLst meth="repeat">
      <a:schemeClr val="lt1"/>
    </dgm:fillClrLst>
    <dgm:linClrLst meth="repeat">
      <a:schemeClr val="dk2">
        <a:shade val="80000"/>
      </a:schemeClr>
    </dgm:linClrLst>
    <dgm:effectClrLst/>
    <dgm:txLinClrLst/>
    <dgm:txFillClrLst meth="repeat">
      <a:schemeClr val="dk2"/>
    </dgm:txFillClrLst>
    <dgm:txEffectClrLst/>
  </dgm:styleLbl>
  <dgm:styleLbl name="asst3">
    <dgm:fillClrLst meth="repeat">
      <a:schemeClr val="lt1"/>
    </dgm:fillClrLst>
    <dgm:linClrLst meth="repeat">
      <a:schemeClr val="dk2">
        <a:shade val="80000"/>
      </a:schemeClr>
    </dgm:linClrLst>
    <dgm:effectClrLst/>
    <dgm:txLinClrLst/>
    <dgm:txFillClrLst meth="repeat">
      <a:schemeClr val="dk2"/>
    </dgm:txFillClrLst>
    <dgm:txEffectClrLst/>
  </dgm:styleLbl>
  <dgm:styleLbl name="asst4">
    <dgm:fillClrLst meth="repeat">
      <a:schemeClr val="lt1"/>
    </dgm:fillClrLst>
    <dgm:linClrLst meth="repeat">
      <a:schemeClr val="dk2">
        <a:shade val="80000"/>
      </a:schemeClr>
    </dgm:linClrLst>
    <dgm:effectClrLst/>
    <dgm:txLinClrLst/>
    <dgm:txFillClrLst meth="repeat">
      <a:schemeClr val="dk2"/>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dgm:txEffectClrLst/>
  </dgm:styleLbl>
  <dgm:styleLbl name="parChTrans2D2">
    <dgm:fillClrLst meth="repeat">
      <a:schemeClr val="dk2"/>
    </dgm:fillClrLst>
    <dgm:linClrLst meth="repeat">
      <a:schemeClr val="dk2"/>
    </dgm:linClrLst>
    <dgm:effectClrLst/>
    <dgm:txLinClrLst/>
    <dgm:txFillClrLst/>
    <dgm:txEffectClrLst/>
  </dgm:styleLbl>
  <dgm:styleLbl name="parChTrans2D3">
    <dgm:fillClrLst meth="repeat">
      <a:schemeClr val="dk2"/>
    </dgm:fillClrLst>
    <dgm:linClrLst meth="repeat">
      <a:schemeClr val="dk2"/>
    </dgm:linClrLst>
    <dgm:effectClrLst/>
    <dgm:txLinClrLst/>
    <dgm:txFillClrLst/>
    <dgm:txEffectClrLst/>
  </dgm:styleLbl>
  <dgm:styleLbl name="parChTrans2D4">
    <dgm:fillClrLst meth="repeat">
      <a:schemeClr val="dk2"/>
    </dgm:fillClrLst>
    <dgm:linClrLst meth="repeat">
      <a:schemeClr val="dk2"/>
    </dgm:linClrLst>
    <dgm:effectClrLst/>
    <dgm:txLinClrLst/>
    <dgm:txFillClrLst meth="repeat">
      <a:schemeClr val="lt1"/>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fgAcc1">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conFgAcc1">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alignAcc1">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trAlignAcc1">
    <dgm:fillClrLst meth="repeat">
      <a:schemeClr val="dk2">
        <a:alpha val="40000"/>
        <a:tint val="40000"/>
      </a:schemeClr>
    </dgm:fillClrLst>
    <dgm:linClrLst meth="repeat">
      <a:schemeClr val="dk2"/>
    </dgm:linClrLst>
    <dgm:effectClrLst/>
    <dgm:txLinClrLst/>
    <dgm:txFillClrLst meth="repeat">
      <a:schemeClr val="dk2"/>
    </dgm:txFillClrLst>
    <dgm:txEffectClrLst/>
  </dgm:styleLbl>
  <dgm:styleLbl name="bgAcc1">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solidFgAcc1">
    <dgm:fillClrLst meth="repeat">
      <a:schemeClr val="lt1"/>
    </dgm:fillClrLst>
    <dgm:linClrLst meth="repeat">
      <a:schemeClr val="dk2"/>
    </dgm:linClrLst>
    <dgm:effectClrLst/>
    <dgm:txLinClrLst/>
    <dgm:txFillClrLst meth="repeat">
      <a:schemeClr val="dk2"/>
    </dgm:txFillClrLst>
    <dgm:txEffectClrLst/>
  </dgm:styleLbl>
  <dgm:styleLbl name="solidAlignAcc1">
    <dgm:fillClrLst meth="repeat">
      <a:schemeClr val="lt1"/>
    </dgm:fillClrLst>
    <dgm:linClrLst meth="repeat">
      <a:schemeClr val="dk2"/>
    </dgm:linClrLst>
    <dgm:effectClrLst/>
    <dgm:txLinClrLst/>
    <dgm:txFillClrLst meth="repeat">
      <a:schemeClr val="dk2"/>
    </dgm:txFillClrLst>
    <dgm:txEffectClrLst/>
  </dgm:styleLbl>
  <dgm:styleLbl name="solidBgAcc1">
    <dgm:fillClrLst meth="repeat">
      <a:schemeClr val="lt1"/>
    </dgm:fillClrLst>
    <dgm:linClrLst meth="repeat">
      <a:schemeClr val="dk2"/>
    </dgm:linClrLst>
    <dgm:effectClrLst/>
    <dgm:txLinClrLst/>
    <dgm:txFillClrLst meth="repeat">
      <a:schemeClr val="dk2"/>
    </dgm:txFillClrLst>
    <dgm:txEffectClrLst/>
  </dgm:styleLbl>
  <dgm:styleLbl name="fgAccFollowNode1">
    <dgm:fillClrLst meth="repeat">
      <a:schemeClr val="lt1">
        <a:alpha val="90000"/>
        <a:tint val="40000"/>
      </a:schemeClr>
    </dgm:fillClrLst>
    <dgm:linClrLst meth="repeat">
      <a:schemeClr val="dk2">
        <a:alpha val="90000"/>
      </a:schemeClr>
    </dgm:linClrLst>
    <dgm:effectClrLst/>
    <dgm:txLinClrLst/>
    <dgm:txFillClrLst meth="repeat">
      <a:schemeClr val="dk2"/>
    </dgm:txFillClrLst>
    <dgm:txEffectClrLst/>
  </dgm:styleLbl>
  <dgm:styleLbl name="alignAccFollowNode1">
    <dgm:fillClrLst meth="repeat">
      <a:schemeClr val="lt1">
        <a:alpha val="90000"/>
        <a:tint val="40000"/>
      </a:schemeClr>
    </dgm:fillClrLst>
    <dgm:linClrLst meth="repeat">
      <a:schemeClr val="dk2">
        <a:alpha val="90000"/>
      </a:schemeClr>
    </dgm:linClrLst>
    <dgm:effectClrLst/>
    <dgm:txLinClrLst/>
    <dgm:txFillClrLst meth="repeat">
      <a:schemeClr val="dk2"/>
    </dgm:txFillClrLst>
    <dgm:txEffectClrLst/>
  </dgm:styleLbl>
  <dgm:styleLbl name="bgAccFollowNode1">
    <dgm:fillClrLst meth="repeat">
      <a:schemeClr val="lt1">
        <a:alpha val="90000"/>
        <a:tint val="40000"/>
      </a:schemeClr>
    </dgm:fillClrLst>
    <dgm:linClrLst meth="repeat">
      <a:schemeClr val="dk2">
        <a:alpha val="90000"/>
      </a:schemeClr>
    </dgm:linClrLst>
    <dgm:effectClrLst/>
    <dgm:txLinClrLst/>
    <dgm:txFillClrLst meth="repeat">
      <a:schemeClr val="dk2"/>
    </dgm:txFillClrLst>
    <dgm:txEffectClrLst/>
  </dgm:styleLbl>
  <dgm:styleLbl name="fgAcc0">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fgAcc2">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fgAcc3">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fgAcc4">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2"/>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2"/>
    </dgm:txFillClrLst>
    <dgm:txEffectClrLst/>
  </dgm:styleLbl>
  <dgm:styleLbl name="fgShp">
    <dgm:fillClrLst meth="repeat">
      <a:schemeClr val="dk2">
        <a:tint val="60000"/>
      </a:schemeClr>
    </dgm:fillClrLst>
    <dgm:linClrLst meth="repeat">
      <a:schemeClr val="lt1"/>
    </dgm:linClrLst>
    <dgm:effectClrLst/>
    <dgm:txLinClrLst/>
    <dgm:txFillClrLst meth="repeat">
      <a:schemeClr val="dk2"/>
    </dgm:txFillClrLst>
    <dgm:txEffectClrLst/>
  </dgm:styleLbl>
  <dgm:styleLbl name="revTx">
    <dgm:fillClrLst meth="repeat">
      <a:schemeClr val="lt1">
        <a:alpha val="0"/>
      </a:schemeClr>
    </dgm:fillClrLst>
    <dgm:linClrLst meth="repeat">
      <a:schemeClr val="dk2">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0_2">
  <dgm:title val=""/>
  <dgm:desc val=""/>
  <dgm:catLst>
    <dgm:cat type="mainScheme" pri="10200"/>
  </dgm:catLst>
  <dgm:styleLbl name="node0">
    <dgm:fillClrLst meth="repeat">
      <a:schemeClr val="lt1"/>
    </dgm:fillClrLst>
    <dgm:linClrLst meth="repeat">
      <a:schemeClr val="dk2">
        <a:shade val="80000"/>
      </a:schemeClr>
    </dgm:linClrLst>
    <dgm:effectClrLst/>
    <dgm:txLinClrLst/>
    <dgm:txFillClrLst meth="repeat">
      <a:schemeClr val="dk2"/>
    </dgm:txFillClrLst>
    <dgm:txEffectClrLst/>
  </dgm:styleLbl>
  <dgm:styleLbl name="node1">
    <dgm:fillClrLst meth="repeat">
      <a:schemeClr val="lt1"/>
    </dgm:fillClrLst>
    <dgm:linClrLst meth="repeat">
      <a:schemeClr val="dk2">
        <a:shade val="80000"/>
      </a:schemeClr>
    </dgm:linClrLst>
    <dgm:effectClrLst/>
    <dgm:txLinClrLst/>
    <dgm:txFillClrLst meth="repeat">
      <a:schemeClr val="dk2"/>
    </dgm:txFillClrLst>
    <dgm:txEffectClrLst/>
  </dgm:styleLbl>
  <dgm:styleLbl name="alignNode1">
    <dgm:fillClrLst meth="repeat">
      <a:schemeClr val="lt1"/>
    </dgm:fillClrLst>
    <dgm:linClrLst meth="repeat">
      <a:schemeClr val="dk2">
        <a:shade val="80000"/>
      </a:schemeClr>
    </dgm:linClrLst>
    <dgm:effectClrLst/>
    <dgm:txLinClrLst/>
    <dgm:txFillClrLst meth="repeat">
      <a:schemeClr val="dk2"/>
    </dgm:txFillClrLst>
    <dgm:txEffectClrLst/>
  </dgm:styleLbl>
  <dgm:styleLbl name="lnNode1">
    <dgm:fillClrLst meth="repeat">
      <a:schemeClr val="lt1"/>
    </dgm:fillClrLst>
    <dgm:linClrLst meth="repeat">
      <a:schemeClr val="dk2">
        <a:shade val="80000"/>
      </a:schemeClr>
    </dgm:linClrLst>
    <dgm:effectClrLst/>
    <dgm:txLinClrLst/>
    <dgm:txFillClrLst meth="repeat">
      <a:schemeClr val="dk2"/>
    </dgm:txFillClrLst>
    <dgm:txEffectClrLst/>
  </dgm:styleLbl>
  <dgm:styleLbl name="vennNode1">
    <dgm:fillClrLst meth="repeat">
      <a:schemeClr val="lt1">
        <a:alpha val="50000"/>
      </a:schemeClr>
    </dgm:fillClrLst>
    <dgm:linClrLst meth="repeat">
      <a:schemeClr val="dk2">
        <a:shade val="80000"/>
      </a:schemeClr>
    </dgm:linClrLst>
    <dgm:effectClrLst/>
    <dgm:txLinClrLst/>
    <dgm:txFillClrLst/>
    <dgm:txEffectClrLst/>
  </dgm:styleLbl>
  <dgm:styleLbl name="node2">
    <dgm:fillClrLst meth="repeat">
      <a:schemeClr val="lt1"/>
    </dgm:fillClrLst>
    <dgm:linClrLst meth="repeat">
      <a:schemeClr val="dk2">
        <a:shade val="80000"/>
      </a:schemeClr>
    </dgm:linClrLst>
    <dgm:effectClrLst/>
    <dgm:txLinClrLst/>
    <dgm:txFillClrLst meth="repeat">
      <a:schemeClr val="dk2"/>
    </dgm:txFillClrLst>
    <dgm:txEffectClrLst/>
  </dgm:styleLbl>
  <dgm:styleLbl name="node3">
    <dgm:fillClrLst meth="repeat">
      <a:schemeClr val="lt1"/>
    </dgm:fillClrLst>
    <dgm:linClrLst meth="repeat">
      <a:schemeClr val="dk2">
        <a:shade val="80000"/>
      </a:schemeClr>
    </dgm:linClrLst>
    <dgm:effectClrLst/>
    <dgm:txLinClrLst/>
    <dgm:txFillClrLst meth="repeat">
      <a:schemeClr val="dk2"/>
    </dgm:txFillClrLst>
    <dgm:txEffectClrLst/>
  </dgm:styleLbl>
  <dgm:styleLbl name="node4">
    <dgm:fillClrLst meth="repeat">
      <a:schemeClr val="lt1"/>
    </dgm:fillClrLst>
    <dgm:linClrLst meth="repeat">
      <a:schemeClr val="dk2">
        <a:shade val="80000"/>
      </a:schemeClr>
    </dgm:linClrLst>
    <dgm:effectClrLst/>
    <dgm:txLinClrLst/>
    <dgm:txFillClrLst meth="repeat">
      <a:schemeClr val="dk2"/>
    </dgm:txFillClrLst>
    <dgm:txEffectClrLst/>
  </dgm:styleLbl>
  <dgm:styleLbl name="fgImgPlace1">
    <dgm:fillClrLst meth="repeat">
      <a:schemeClr val="dk2">
        <a:tint val="40000"/>
      </a:schemeClr>
    </dgm:fillClrLst>
    <dgm:linClrLst meth="repeat">
      <a:schemeClr val="dk2">
        <a:shade val="80000"/>
      </a:schemeClr>
    </dgm:linClrLst>
    <dgm:effectClrLst/>
    <dgm:txLinClrLst/>
    <dgm:txFillClrLst meth="repeat">
      <a:schemeClr val="lt1"/>
    </dgm:txFillClrLst>
    <dgm:txEffectClrLst/>
  </dgm:styleLbl>
  <dgm:styleLbl name="alignImgPlace1">
    <dgm:fillClrLst meth="repeat">
      <a:schemeClr val="dk2">
        <a:tint val="40000"/>
      </a:schemeClr>
    </dgm:fillClrLst>
    <dgm:linClrLst meth="repeat">
      <a:schemeClr val="dk2">
        <a:shade val="80000"/>
      </a:schemeClr>
    </dgm:linClrLst>
    <dgm:effectClrLst/>
    <dgm:txLinClrLst/>
    <dgm:txFillClrLst meth="repeat">
      <a:schemeClr val="lt1"/>
    </dgm:txFillClrLst>
    <dgm:txEffectClrLst/>
  </dgm:styleLbl>
  <dgm:styleLbl name="bgImgPlace1">
    <dgm:fillClrLst meth="repeat">
      <a:schemeClr val="dk2">
        <a:tint val="40000"/>
      </a:schemeClr>
    </dgm:fillClrLst>
    <dgm:linClrLst meth="repeat">
      <a:schemeClr val="dk2">
        <a:shade val="80000"/>
      </a:schemeClr>
    </dgm:linClrLst>
    <dgm:effectClrLst/>
    <dgm:txLinClrLst/>
    <dgm:txFillClrLst meth="repeat">
      <a:schemeClr val="lt1"/>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meth="repeat">
      <a:schemeClr val="dk2"/>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meth="repeat">
      <a:schemeClr val="dk2"/>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meth="repeat">
      <a:schemeClr val="dk2"/>
    </dgm:txFillClrLst>
    <dgm:txEffectClrLst/>
  </dgm:styleLbl>
  <dgm:styleLbl name="sibTrans1D1">
    <dgm:fillClrLst meth="repeat">
      <a:schemeClr val="dk2"/>
    </dgm:fillClrLst>
    <dgm:linClrLst meth="repeat">
      <a:schemeClr val="dk2"/>
    </dgm:linClrLst>
    <dgm:effectClrLst/>
    <dgm:txLinClrLst/>
    <dgm:txFillClrLst meth="repeat">
      <a:schemeClr val="tx1"/>
    </dgm:txFillClrLst>
    <dgm:txEffectClrLst/>
  </dgm:styleLbl>
  <dgm:styleLbl name="callout">
    <dgm:fillClrLst meth="repeat">
      <a:schemeClr val="dk2"/>
    </dgm:fillClrLst>
    <dgm:linClrLst meth="repeat">
      <a:schemeClr val="dk2"/>
    </dgm:linClrLst>
    <dgm:effectClrLst/>
    <dgm:txLinClrLst/>
    <dgm:txFillClrLst meth="repeat">
      <a:schemeClr val="tx1"/>
    </dgm:txFillClrLst>
    <dgm:txEffectClrLst/>
  </dgm:styleLbl>
  <dgm:styleLbl name="asst0">
    <dgm:fillClrLst meth="repeat">
      <a:schemeClr val="lt1"/>
    </dgm:fillClrLst>
    <dgm:linClrLst meth="repeat">
      <a:schemeClr val="dk2">
        <a:shade val="80000"/>
      </a:schemeClr>
    </dgm:linClrLst>
    <dgm:effectClrLst/>
    <dgm:txLinClrLst/>
    <dgm:txFillClrLst meth="repeat">
      <a:schemeClr val="dk2"/>
    </dgm:txFillClrLst>
    <dgm:txEffectClrLst/>
  </dgm:styleLbl>
  <dgm:styleLbl name="asst1">
    <dgm:fillClrLst meth="repeat">
      <a:schemeClr val="lt1"/>
    </dgm:fillClrLst>
    <dgm:linClrLst meth="repeat">
      <a:schemeClr val="dk2">
        <a:shade val="80000"/>
      </a:schemeClr>
    </dgm:linClrLst>
    <dgm:effectClrLst/>
    <dgm:txLinClrLst/>
    <dgm:txFillClrLst meth="repeat">
      <a:schemeClr val="dk2"/>
    </dgm:txFillClrLst>
    <dgm:txEffectClrLst/>
  </dgm:styleLbl>
  <dgm:styleLbl name="asst2">
    <dgm:fillClrLst meth="repeat">
      <a:schemeClr val="lt1"/>
    </dgm:fillClrLst>
    <dgm:linClrLst meth="repeat">
      <a:schemeClr val="dk2">
        <a:shade val="80000"/>
      </a:schemeClr>
    </dgm:linClrLst>
    <dgm:effectClrLst/>
    <dgm:txLinClrLst/>
    <dgm:txFillClrLst meth="repeat">
      <a:schemeClr val="dk2"/>
    </dgm:txFillClrLst>
    <dgm:txEffectClrLst/>
  </dgm:styleLbl>
  <dgm:styleLbl name="asst3">
    <dgm:fillClrLst meth="repeat">
      <a:schemeClr val="lt1"/>
    </dgm:fillClrLst>
    <dgm:linClrLst meth="repeat">
      <a:schemeClr val="dk2">
        <a:shade val="80000"/>
      </a:schemeClr>
    </dgm:linClrLst>
    <dgm:effectClrLst/>
    <dgm:txLinClrLst/>
    <dgm:txFillClrLst meth="repeat">
      <a:schemeClr val="dk2"/>
    </dgm:txFillClrLst>
    <dgm:txEffectClrLst/>
  </dgm:styleLbl>
  <dgm:styleLbl name="asst4">
    <dgm:fillClrLst meth="repeat">
      <a:schemeClr val="lt1"/>
    </dgm:fillClrLst>
    <dgm:linClrLst meth="repeat">
      <a:schemeClr val="dk2">
        <a:shade val="80000"/>
      </a:schemeClr>
    </dgm:linClrLst>
    <dgm:effectClrLst/>
    <dgm:txLinClrLst/>
    <dgm:txFillClrLst meth="repeat">
      <a:schemeClr val="dk2"/>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dgm:txEffectClrLst/>
  </dgm:styleLbl>
  <dgm:styleLbl name="parChTrans2D2">
    <dgm:fillClrLst meth="repeat">
      <a:schemeClr val="dk2"/>
    </dgm:fillClrLst>
    <dgm:linClrLst meth="repeat">
      <a:schemeClr val="dk2"/>
    </dgm:linClrLst>
    <dgm:effectClrLst/>
    <dgm:txLinClrLst/>
    <dgm:txFillClrLst/>
    <dgm:txEffectClrLst/>
  </dgm:styleLbl>
  <dgm:styleLbl name="parChTrans2D3">
    <dgm:fillClrLst meth="repeat">
      <a:schemeClr val="dk2"/>
    </dgm:fillClrLst>
    <dgm:linClrLst meth="repeat">
      <a:schemeClr val="dk2"/>
    </dgm:linClrLst>
    <dgm:effectClrLst/>
    <dgm:txLinClrLst/>
    <dgm:txFillClrLst/>
    <dgm:txEffectClrLst/>
  </dgm:styleLbl>
  <dgm:styleLbl name="parChTrans2D4">
    <dgm:fillClrLst meth="repeat">
      <a:schemeClr val="dk2"/>
    </dgm:fillClrLst>
    <dgm:linClrLst meth="repeat">
      <a:schemeClr val="dk2"/>
    </dgm:linClrLst>
    <dgm:effectClrLst/>
    <dgm:txLinClrLst/>
    <dgm:txFillClrLst meth="repeat">
      <a:schemeClr val="lt1"/>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fgAcc1">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conFgAcc1">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alignAcc1">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trAlignAcc1">
    <dgm:fillClrLst meth="repeat">
      <a:schemeClr val="dk2">
        <a:alpha val="40000"/>
        <a:tint val="40000"/>
      </a:schemeClr>
    </dgm:fillClrLst>
    <dgm:linClrLst meth="repeat">
      <a:schemeClr val="dk2"/>
    </dgm:linClrLst>
    <dgm:effectClrLst/>
    <dgm:txLinClrLst/>
    <dgm:txFillClrLst meth="repeat">
      <a:schemeClr val="dk2"/>
    </dgm:txFillClrLst>
    <dgm:txEffectClrLst/>
  </dgm:styleLbl>
  <dgm:styleLbl name="bgAcc1">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solidFgAcc1">
    <dgm:fillClrLst meth="repeat">
      <a:schemeClr val="lt1"/>
    </dgm:fillClrLst>
    <dgm:linClrLst meth="repeat">
      <a:schemeClr val="dk2"/>
    </dgm:linClrLst>
    <dgm:effectClrLst/>
    <dgm:txLinClrLst/>
    <dgm:txFillClrLst meth="repeat">
      <a:schemeClr val="dk2"/>
    </dgm:txFillClrLst>
    <dgm:txEffectClrLst/>
  </dgm:styleLbl>
  <dgm:styleLbl name="solidAlignAcc1">
    <dgm:fillClrLst meth="repeat">
      <a:schemeClr val="lt1"/>
    </dgm:fillClrLst>
    <dgm:linClrLst meth="repeat">
      <a:schemeClr val="dk2"/>
    </dgm:linClrLst>
    <dgm:effectClrLst/>
    <dgm:txLinClrLst/>
    <dgm:txFillClrLst meth="repeat">
      <a:schemeClr val="dk2"/>
    </dgm:txFillClrLst>
    <dgm:txEffectClrLst/>
  </dgm:styleLbl>
  <dgm:styleLbl name="solidBgAcc1">
    <dgm:fillClrLst meth="repeat">
      <a:schemeClr val="lt1"/>
    </dgm:fillClrLst>
    <dgm:linClrLst meth="repeat">
      <a:schemeClr val="dk2"/>
    </dgm:linClrLst>
    <dgm:effectClrLst/>
    <dgm:txLinClrLst/>
    <dgm:txFillClrLst meth="repeat">
      <a:schemeClr val="dk2"/>
    </dgm:txFillClrLst>
    <dgm:txEffectClrLst/>
  </dgm:styleLbl>
  <dgm:styleLbl name="fgAccFollowNode1">
    <dgm:fillClrLst meth="repeat">
      <a:schemeClr val="lt1">
        <a:alpha val="90000"/>
        <a:tint val="40000"/>
      </a:schemeClr>
    </dgm:fillClrLst>
    <dgm:linClrLst meth="repeat">
      <a:schemeClr val="dk2">
        <a:alpha val="90000"/>
      </a:schemeClr>
    </dgm:linClrLst>
    <dgm:effectClrLst/>
    <dgm:txLinClrLst/>
    <dgm:txFillClrLst meth="repeat">
      <a:schemeClr val="dk2"/>
    </dgm:txFillClrLst>
    <dgm:txEffectClrLst/>
  </dgm:styleLbl>
  <dgm:styleLbl name="alignAccFollowNode1">
    <dgm:fillClrLst meth="repeat">
      <a:schemeClr val="lt1">
        <a:alpha val="90000"/>
        <a:tint val="40000"/>
      </a:schemeClr>
    </dgm:fillClrLst>
    <dgm:linClrLst meth="repeat">
      <a:schemeClr val="dk2">
        <a:alpha val="90000"/>
      </a:schemeClr>
    </dgm:linClrLst>
    <dgm:effectClrLst/>
    <dgm:txLinClrLst/>
    <dgm:txFillClrLst meth="repeat">
      <a:schemeClr val="dk2"/>
    </dgm:txFillClrLst>
    <dgm:txEffectClrLst/>
  </dgm:styleLbl>
  <dgm:styleLbl name="bgAccFollowNode1">
    <dgm:fillClrLst meth="repeat">
      <a:schemeClr val="lt1">
        <a:alpha val="90000"/>
        <a:tint val="40000"/>
      </a:schemeClr>
    </dgm:fillClrLst>
    <dgm:linClrLst meth="repeat">
      <a:schemeClr val="dk2">
        <a:alpha val="90000"/>
      </a:schemeClr>
    </dgm:linClrLst>
    <dgm:effectClrLst/>
    <dgm:txLinClrLst/>
    <dgm:txFillClrLst meth="repeat">
      <a:schemeClr val="dk2"/>
    </dgm:txFillClrLst>
    <dgm:txEffectClrLst/>
  </dgm:styleLbl>
  <dgm:styleLbl name="fgAcc0">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fgAcc2">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fgAcc3">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fgAcc4">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2"/>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2"/>
    </dgm:txFillClrLst>
    <dgm:txEffectClrLst/>
  </dgm:styleLbl>
  <dgm:styleLbl name="fgShp">
    <dgm:fillClrLst meth="repeat">
      <a:schemeClr val="dk2">
        <a:tint val="60000"/>
      </a:schemeClr>
    </dgm:fillClrLst>
    <dgm:linClrLst meth="repeat">
      <a:schemeClr val="lt1"/>
    </dgm:linClrLst>
    <dgm:effectClrLst/>
    <dgm:txLinClrLst/>
    <dgm:txFillClrLst meth="repeat">
      <a:schemeClr val="dk2"/>
    </dgm:txFillClrLst>
    <dgm:txEffectClrLst/>
  </dgm:styleLbl>
  <dgm:styleLbl name="revTx">
    <dgm:fillClrLst meth="repeat">
      <a:schemeClr val="lt1">
        <a:alpha val="0"/>
      </a:schemeClr>
    </dgm:fillClrLst>
    <dgm:linClrLst meth="repeat">
      <a:schemeClr val="dk2">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0_2">
  <dgm:title val=""/>
  <dgm:desc val=""/>
  <dgm:catLst>
    <dgm:cat type="mainScheme" pri="10200"/>
  </dgm:catLst>
  <dgm:styleLbl name="node0">
    <dgm:fillClrLst meth="repeat">
      <a:schemeClr val="lt1"/>
    </dgm:fillClrLst>
    <dgm:linClrLst meth="repeat">
      <a:schemeClr val="dk2">
        <a:shade val="80000"/>
      </a:schemeClr>
    </dgm:linClrLst>
    <dgm:effectClrLst/>
    <dgm:txLinClrLst/>
    <dgm:txFillClrLst meth="repeat">
      <a:schemeClr val="dk2"/>
    </dgm:txFillClrLst>
    <dgm:txEffectClrLst/>
  </dgm:styleLbl>
  <dgm:styleLbl name="node1">
    <dgm:fillClrLst meth="repeat">
      <a:schemeClr val="lt1"/>
    </dgm:fillClrLst>
    <dgm:linClrLst meth="repeat">
      <a:schemeClr val="dk2">
        <a:shade val="80000"/>
      </a:schemeClr>
    </dgm:linClrLst>
    <dgm:effectClrLst/>
    <dgm:txLinClrLst/>
    <dgm:txFillClrLst meth="repeat">
      <a:schemeClr val="dk2"/>
    </dgm:txFillClrLst>
    <dgm:txEffectClrLst/>
  </dgm:styleLbl>
  <dgm:styleLbl name="alignNode1">
    <dgm:fillClrLst meth="repeat">
      <a:schemeClr val="lt1"/>
    </dgm:fillClrLst>
    <dgm:linClrLst meth="repeat">
      <a:schemeClr val="dk2">
        <a:shade val="80000"/>
      </a:schemeClr>
    </dgm:linClrLst>
    <dgm:effectClrLst/>
    <dgm:txLinClrLst/>
    <dgm:txFillClrLst meth="repeat">
      <a:schemeClr val="dk2"/>
    </dgm:txFillClrLst>
    <dgm:txEffectClrLst/>
  </dgm:styleLbl>
  <dgm:styleLbl name="lnNode1">
    <dgm:fillClrLst meth="repeat">
      <a:schemeClr val="lt1"/>
    </dgm:fillClrLst>
    <dgm:linClrLst meth="repeat">
      <a:schemeClr val="dk2">
        <a:shade val="80000"/>
      </a:schemeClr>
    </dgm:linClrLst>
    <dgm:effectClrLst/>
    <dgm:txLinClrLst/>
    <dgm:txFillClrLst meth="repeat">
      <a:schemeClr val="dk2"/>
    </dgm:txFillClrLst>
    <dgm:txEffectClrLst/>
  </dgm:styleLbl>
  <dgm:styleLbl name="vennNode1">
    <dgm:fillClrLst meth="repeat">
      <a:schemeClr val="lt1">
        <a:alpha val="50000"/>
      </a:schemeClr>
    </dgm:fillClrLst>
    <dgm:linClrLst meth="repeat">
      <a:schemeClr val="dk2">
        <a:shade val="80000"/>
      </a:schemeClr>
    </dgm:linClrLst>
    <dgm:effectClrLst/>
    <dgm:txLinClrLst/>
    <dgm:txFillClrLst/>
    <dgm:txEffectClrLst/>
  </dgm:styleLbl>
  <dgm:styleLbl name="node2">
    <dgm:fillClrLst meth="repeat">
      <a:schemeClr val="lt1"/>
    </dgm:fillClrLst>
    <dgm:linClrLst meth="repeat">
      <a:schemeClr val="dk2">
        <a:shade val="80000"/>
      </a:schemeClr>
    </dgm:linClrLst>
    <dgm:effectClrLst/>
    <dgm:txLinClrLst/>
    <dgm:txFillClrLst meth="repeat">
      <a:schemeClr val="dk2"/>
    </dgm:txFillClrLst>
    <dgm:txEffectClrLst/>
  </dgm:styleLbl>
  <dgm:styleLbl name="node3">
    <dgm:fillClrLst meth="repeat">
      <a:schemeClr val="lt1"/>
    </dgm:fillClrLst>
    <dgm:linClrLst meth="repeat">
      <a:schemeClr val="dk2">
        <a:shade val="80000"/>
      </a:schemeClr>
    </dgm:linClrLst>
    <dgm:effectClrLst/>
    <dgm:txLinClrLst/>
    <dgm:txFillClrLst meth="repeat">
      <a:schemeClr val="dk2"/>
    </dgm:txFillClrLst>
    <dgm:txEffectClrLst/>
  </dgm:styleLbl>
  <dgm:styleLbl name="node4">
    <dgm:fillClrLst meth="repeat">
      <a:schemeClr val="lt1"/>
    </dgm:fillClrLst>
    <dgm:linClrLst meth="repeat">
      <a:schemeClr val="dk2">
        <a:shade val="80000"/>
      </a:schemeClr>
    </dgm:linClrLst>
    <dgm:effectClrLst/>
    <dgm:txLinClrLst/>
    <dgm:txFillClrLst meth="repeat">
      <a:schemeClr val="dk2"/>
    </dgm:txFillClrLst>
    <dgm:txEffectClrLst/>
  </dgm:styleLbl>
  <dgm:styleLbl name="fgImgPlace1">
    <dgm:fillClrLst meth="repeat">
      <a:schemeClr val="dk2">
        <a:tint val="40000"/>
      </a:schemeClr>
    </dgm:fillClrLst>
    <dgm:linClrLst meth="repeat">
      <a:schemeClr val="dk2">
        <a:shade val="80000"/>
      </a:schemeClr>
    </dgm:linClrLst>
    <dgm:effectClrLst/>
    <dgm:txLinClrLst/>
    <dgm:txFillClrLst meth="repeat">
      <a:schemeClr val="lt1"/>
    </dgm:txFillClrLst>
    <dgm:txEffectClrLst/>
  </dgm:styleLbl>
  <dgm:styleLbl name="alignImgPlace1">
    <dgm:fillClrLst meth="repeat">
      <a:schemeClr val="dk2">
        <a:tint val="40000"/>
      </a:schemeClr>
    </dgm:fillClrLst>
    <dgm:linClrLst meth="repeat">
      <a:schemeClr val="dk2">
        <a:shade val="80000"/>
      </a:schemeClr>
    </dgm:linClrLst>
    <dgm:effectClrLst/>
    <dgm:txLinClrLst/>
    <dgm:txFillClrLst meth="repeat">
      <a:schemeClr val="lt1"/>
    </dgm:txFillClrLst>
    <dgm:txEffectClrLst/>
  </dgm:styleLbl>
  <dgm:styleLbl name="bgImgPlace1">
    <dgm:fillClrLst meth="repeat">
      <a:schemeClr val="dk2">
        <a:tint val="40000"/>
      </a:schemeClr>
    </dgm:fillClrLst>
    <dgm:linClrLst meth="repeat">
      <a:schemeClr val="dk2">
        <a:shade val="80000"/>
      </a:schemeClr>
    </dgm:linClrLst>
    <dgm:effectClrLst/>
    <dgm:txLinClrLst/>
    <dgm:txFillClrLst meth="repeat">
      <a:schemeClr val="lt1"/>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meth="repeat">
      <a:schemeClr val="dk2"/>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meth="repeat">
      <a:schemeClr val="dk2"/>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meth="repeat">
      <a:schemeClr val="dk2"/>
    </dgm:txFillClrLst>
    <dgm:txEffectClrLst/>
  </dgm:styleLbl>
  <dgm:styleLbl name="sibTrans1D1">
    <dgm:fillClrLst meth="repeat">
      <a:schemeClr val="dk2"/>
    </dgm:fillClrLst>
    <dgm:linClrLst meth="repeat">
      <a:schemeClr val="dk2"/>
    </dgm:linClrLst>
    <dgm:effectClrLst/>
    <dgm:txLinClrLst/>
    <dgm:txFillClrLst meth="repeat">
      <a:schemeClr val="tx1"/>
    </dgm:txFillClrLst>
    <dgm:txEffectClrLst/>
  </dgm:styleLbl>
  <dgm:styleLbl name="callout">
    <dgm:fillClrLst meth="repeat">
      <a:schemeClr val="dk2"/>
    </dgm:fillClrLst>
    <dgm:linClrLst meth="repeat">
      <a:schemeClr val="dk2"/>
    </dgm:linClrLst>
    <dgm:effectClrLst/>
    <dgm:txLinClrLst/>
    <dgm:txFillClrLst meth="repeat">
      <a:schemeClr val="tx1"/>
    </dgm:txFillClrLst>
    <dgm:txEffectClrLst/>
  </dgm:styleLbl>
  <dgm:styleLbl name="asst0">
    <dgm:fillClrLst meth="repeat">
      <a:schemeClr val="lt1"/>
    </dgm:fillClrLst>
    <dgm:linClrLst meth="repeat">
      <a:schemeClr val="dk2">
        <a:shade val="80000"/>
      </a:schemeClr>
    </dgm:linClrLst>
    <dgm:effectClrLst/>
    <dgm:txLinClrLst/>
    <dgm:txFillClrLst meth="repeat">
      <a:schemeClr val="dk2"/>
    </dgm:txFillClrLst>
    <dgm:txEffectClrLst/>
  </dgm:styleLbl>
  <dgm:styleLbl name="asst1">
    <dgm:fillClrLst meth="repeat">
      <a:schemeClr val="lt1"/>
    </dgm:fillClrLst>
    <dgm:linClrLst meth="repeat">
      <a:schemeClr val="dk2">
        <a:shade val="80000"/>
      </a:schemeClr>
    </dgm:linClrLst>
    <dgm:effectClrLst/>
    <dgm:txLinClrLst/>
    <dgm:txFillClrLst meth="repeat">
      <a:schemeClr val="dk2"/>
    </dgm:txFillClrLst>
    <dgm:txEffectClrLst/>
  </dgm:styleLbl>
  <dgm:styleLbl name="asst2">
    <dgm:fillClrLst meth="repeat">
      <a:schemeClr val="lt1"/>
    </dgm:fillClrLst>
    <dgm:linClrLst meth="repeat">
      <a:schemeClr val="dk2">
        <a:shade val="80000"/>
      </a:schemeClr>
    </dgm:linClrLst>
    <dgm:effectClrLst/>
    <dgm:txLinClrLst/>
    <dgm:txFillClrLst meth="repeat">
      <a:schemeClr val="dk2"/>
    </dgm:txFillClrLst>
    <dgm:txEffectClrLst/>
  </dgm:styleLbl>
  <dgm:styleLbl name="asst3">
    <dgm:fillClrLst meth="repeat">
      <a:schemeClr val="lt1"/>
    </dgm:fillClrLst>
    <dgm:linClrLst meth="repeat">
      <a:schemeClr val="dk2">
        <a:shade val="80000"/>
      </a:schemeClr>
    </dgm:linClrLst>
    <dgm:effectClrLst/>
    <dgm:txLinClrLst/>
    <dgm:txFillClrLst meth="repeat">
      <a:schemeClr val="dk2"/>
    </dgm:txFillClrLst>
    <dgm:txEffectClrLst/>
  </dgm:styleLbl>
  <dgm:styleLbl name="asst4">
    <dgm:fillClrLst meth="repeat">
      <a:schemeClr val="lt1"/>
    </dgm:fillClrLst>
    <dgm:linClrLst meth="repeat">
      <a:schemeClr val="dk2">
        <a:shade val="80000"/>
      </a:schemeClr>
    </dgm:linClrLst>
    <dgm:effectClrLst/>
    <dgm:txLinClrLst/>
    <dgm:txFillClrLst meth="repeat">
      <a:schemeClr val="dk2"/>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dgm:txEffectClrLst/>
  </dgm:styleLbl>
  <dgm:styleLbl name="parChTrans2D2">
    <dgm:fillClrLst meth="repeat">
      <a:schemeClr val="dk2"/>
    </dgm:fillClrLst>
    <dgm:linClrLst meth="repeat">
      <a:schemeClr val="dk2"/>
    </dgm:linClrLst>
    <dgm:effectClrLst/>
    <dgm:txLinClrLst/>
    <dgm:txFillClrLst/>
    <dgm:txEffectClrLst/>
  </dgm:styleLbl>
  <dgm:styleLbl name="parChTrans2D3">
    <dgm:fillClrLst meth="repeat">
      <a:schemeClr val="dk2"/>
    </dgm:fillClrLst>
    <dgm:linClrLst meth="repeat">
      <a:schemeClr val="dk2"/>
    </dgm:linClrLst>
    <dgm:effectClrLst/>
    <dgm:txLinClrLst/>
    <dgm:txFillClrLst/>
    <dgm:txEffectClrLst/>
  </dgm:styleLbl>
  <dgm:styleLbl name="parChTrans2D4">
    <dgm:fillClrLst meth="repeat">
      <a:schemeClr val="dk2"/>
    </dgm:fillClrLst>
    <dgm:linClrLst meth="repeat">
      <a:schemeClr val="dk2"/>
    </dgm:linClrLst>
    <dgm:effectClrLst/>
    <dgm:txLinClrLst/>
    <dgm:txFillClrLst meth="repeat">
      <a:schemeClr val="lt1"/>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fgAcc1">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conFgAcc1">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alignAcc1">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trAlignAcc1">
    <dgm:fillClrLst meth="repeat">
      <a:schemeClr val="dk2">
        <a:alpha val="40000"/>
        <a:tint val="40000"/>
      </a:schemeClr>
    </dgm:fillClrLst>
    <dgm:linClrLst meth="repeat">
      <a:schemeClr val="dk2"/>
    </dgm:linClrLst>
    <dgm:effectClrLst/>
    <dgm:txLinClrLst/>
    <dgm:txFillClrLst meth="repeat">
      <a:schemeClr val="dk2"/>
    </dgm:txFillClrLst>
    <dgm:txEffectClrLst/>
  </dgm:styleLbl>
  <dgm:styleLbl name="bgAcc1">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solidFgAcc1">
    <dgm:fillClrLst meth="repeat">
      <a:schemeClr val="lt1"/>
    </dgm:fillClrLst>
    <dgm:linClrLst meth="repeat">
      <a:schemeClr val="dk2"/>
    </dgm:linClrLst>
    <dgm:effectClrLst/>
    <dgm:txLinClrLst/>
    <dgm:txFillClrLst meth="repeat">
      <a:schemeClr val="dk2"/>
    </dgm:txFillClrLst>
    <dgm:txEffectClrLst/>
  </dgm:styleLbl>
  <dgm:styleLbl name="solidAlignAcc1">
    <dgm:fillClrLst meth="repeat">
      <a:schemeClr val="lt1"/>
    </dgm:fillClrLst>
    <dgm:linClrLst meth="repeat">
      <a:schemeClr val="dk2"/>
    </dgm:linClrLst>
    <dgm:effectClrLst/>
    <dgm:txLinClrLst/>
    <dgm:txFillClrLst meth="repeat">
      <a:schemeClr val="dk2"/>
    </dgm:txFillClrLst>
    <dgm:txEffectClrLst/>
  </dgm:styleLbl>
  <dgm:styleLbl name="solidBgAcc1">
    <dgm:fillClrLst meth="repeat">
      <a:schemeClr val="lt1"/>
    </dgm:fillClrLst>
    <dgm:linClrLst meth="repeat">
      <a:schemeClr val="dk2"/>
    </dgm:linClrLst>
    <dgm:effectClrLst/>
    <dgm:txLinClrLst/>
    <dgm:txFillClrLst meth="repeat">
      <a:schemeClr val="dk2"/>
    </dgm:txFillClrLst>
    <dgm:txEffectClrLst/>
  </dgm:styleLbl>
  <dgm:styleLbl name="fgAccFollowNode1">
    <dgm:fillClrLst meth="repeat">
      <a:schemeClr val="lt1">
        <a:alpha val="90000"/>
        <a:tint val="40000"/>
      </a:schemeClr>
    </dgm:fillClrLst>
    <dgm:linClrLst meth="repeat">
      <a:schemeClr val="dk2">
        <a:alpha val="90000"/>
      </a:schemeClr>
    </dgm:linClrLst>
    <dgm:effectClrLst/>
    <dgm:txLinClrLst/>
    <dgm:txFillClrLst meth="repeat">
      <a:schemeClr val="dk2"/>
    </dgm:txFillClrLst>
    <dgm:txEffectClrLst/>
  </dgm:styleLbl>
  <dgm:styleLbl name="alignAccFollowNode1">
    <dgm:fillClrLst meth="repeat">
      <a:schemeClr val="lt1">
        <a:alpha val="90000"/>
        <a:tint val="40000"/>
      </a:schemeClr>
    </dgm:fillClrLst>
    <dgm:linClrLst meth="repeat">
      <a:schemeClr val="dk2">
        <a:alpha val="90000"/>
      </a:schemeClr>
    </dgm:linClrLst>
    <dgm:effectClrLst/>
    <dgm:txLinClrLst/>
    <dgm:txFillClrLst meth="repeat">
      <a:schemeClr val="dk2"/>
    </dgm:txFillClrLst>
    <dgm:txEffectClrLst/>
  </dgm:styleLbl>
  <dgm:styleLbl name="bgAccFollowNode1">
    <dgm:fillClrLst meth="repeat">
      <a:schemeClr val="lt1">
        <a:alpha val="90000"/>
        <a:tint val="40000"/>
      </a:schemeClr>
    </dgm:fillClrLst>
    <dgm:linClrLst meth="repeat">
      <a:schemeClr val="dk2">
        <a:alpha val="90000"/>
      </a:schemeClr>
    </dgm:linClrLst>
    <dgm:effectClrLst/>
    <dgm:txLinClrLst/>
    <dgm:txFillClrLst meth="repeat">
      <a:schemeClr val="dk2"/>
    </dgm:txFillClrLst>
    <dgm:txEffectClrLst/>
  </dgm:styleLbl>
  <dgm:styleLbl name="fgAcc0">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fgAcc2">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fgAcc3">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fgAcc4">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2"/>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2"/>
    </dgm:txFillClrLst>
    <dgm:txEffectClrLst/>
  </dgm:styleLbl>
  <dgm:styleLbl name="fgShp">
    <dgm:fillClrLst meth="repeat">
      <a:schemeClr val="dk2">
        <a:tint val="60000"/>
      </a:schemeClr>
    </dgm:fillClrLst>
    <dgm:linClrLst meth="repeat">
      <a:schemeClr val="lt1"/>
    </dgm:linClrLst>
    <dgm:effectClrLst/>
    <dgm:txLinClrLst/>
    <dgm:txFillClrLst meth="repeat">
      <a:schemeClr val="dk2"/>
    </dgm:txFillClrLst>
    <dgm:txEffectClrLst/>
  </dgm:styleLbl>
  <dgm:styleLbl name="revTx">
    <dgm:fillClrLst meth="repeat">
      <a:schemeClr val="lt1">
        <a:alpha val="0"/>
      </a:schemeClr>
    </dgm:fillClrLst>
    <dgm:linClrLst meth="repeat">
      <a:schemeClr val="dk2">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0_2">
  <dgm:title val=""/>
  <dgm:desc val=""/>
  <dgm:catLst>
    <dgm:cat type="mainScheme" pri="10200"/>
  </dgm:catLst>
  <dgm:styleLbl name="node0">
    <dgm:fillClrLst meth="repeat">
      <a:schemeClr val="lt1"/>
    </dgm:fillClrLst>
    <dgm:linClrLst meth="repeat">
      <a:schemeClr val="dk2">
        <a:shade val="80000"/>
      </a:schemeClr>
    </dgm:linClrLst>
    <dgm:effectClrLst/>
    <dgm:txLinClrLst/>
    <dgm:txFillClrLst meth="repeat">
      <a:schemeClr val="dk2"/>
    </dgm:txFillClrLst>
    <dgm:txEffectClrLst/>
  </dgm:styleLbl>
  <dgm:styleLbl name="node1">
    <dgm:fillClrLst meth="repeat">
      <a:schemeClr val="lt1"/>
    </dgm:fillClrLst>
    <dgm:linClrLst meth="repeat">
      <a:schemeClr val="dk2">
        <a:shade val="80000"/>
      </a:schemeClr>
    </dgm:linClrLst>
    <dgm:effectClrLst/>
    <dgm:txLinClrLst/>
    <dgm:txFillClrLst meth="repeat">
      <a:schemeClr val="dk2"/>
    </dgm:txFillClrLst>
    <dgm:txEffectClrLst/>
  </dgm:styleLbl>
  <dgm:styleLbl name="alignNode1">
    <dgm:fillClrLst meth="repeat">
      <a:schemeClr val="lt1"/>
    </dgm:fillClrLst>
    <dgm:linClrLst meth="repeat">
      <a:schemeClr val="dk2">
        <a:shade val="80000"/>
      </a:schemeClr>
    </dgm:linClrLst>
    <dgm:effectClrLst/>
    <dgm:txLinClrLst/>
    <dgm:txFillClrLst meth="repeat">
      <a:schemeClr val="dk2"/>
    </dgm:txFillClrLst>
    <dgm:txEffectClrLst/>
  </dgm:styleLbl>
  <dgm:styleLbl name="lnNode1">
    <dgm:fillClrLst meth="repeat">
      <a:schemeClr val="lt1"/>
    </dgm:fillClrLst>
    <dgm:linClrLst meth="repeat">
      <a:schemeClr val="dk2">
        <a:shade val="80000"/>
      </a:schemeClr>
    </dgm:linClrLst>
    <dgm:effectClrLst/>
    <dgm:txLinClrLst/>
    <dgm:txFillClrLst meth="repeat">
      <a:schemeClr val="dk2"/>
    </dgm:txFillClrLst>
    <dgm:txEffectClrLst/>
  </dgm:styleLbl>
  <dgm:styleLbl name="vennNode1">
    <dgm:fillClrLst meth="repeat">
      <a:schemeClr val="lt1">
        <a:alpha val="50000"/>
      </a:schemeClr>
    </dgm:fillClrLst>
    <dgm:linClrLst meth="repeat">
      <a:schemeClr val="dk2">
        <a:shade val="80000"/>
      </a:schemeClr>
    </dgm:linClrLst>
    <dgm:effectClrLst/>
    <dgm:txLinClrLst/>
    <dgm:txFillClrLst/>
    <dgm:txEffectClrLst/>
  </dgm:styleLbl>
  <dgm:styleLbl name="node2">
    <dgm:fillClrLst meth="repeat">
      <a:schemeClr val="lt1"/>
    </dgm:fillClrLst>
    <dgm:linClrLst meth="repeat">
      <a:schemeClr val="dk2">
        <a:shade val="80000"/>
      </a:schemeClr>
    </dgm:linClrLst>
    <dgm:effectClrLst/>
    <dgm:txLinClrLst/>
    <dgm:txFillClrLst meth="repeat">
      <a:schemeClr val="dk2"/>
    </dgm:txFillClrLst>
    <dgm:txEffectClrLst/>
  </dgm:styleLbl>
  <dgm:styleLbl name="node3">
    <dgm:fillClrLst meth="repeat">
      <a:schemeClr val="lt1"/>
    </dgm:fillClrLst>
    <dgm:linClrLst meth="repeat">
      <a:schemeClr val="dk2">
        <a:shade val="80000"/>
      </a:schemeClr>
    </dgm:linClrLst>
    <dgm:effectClrLst/>
    <dgm:txLinClrLst/>
    <dgm:txFillClrLst meth="repeat">
      <a:schemeClr val="dk2"/>
    </dgm:txFillClrLst>
    <dgm:txEffectClrLst/>
  </dgm:styleLbl>
  <dgm:styleLbl name="node4">
    <dgm:fillClrLst meth="repeat">
      <a:schemeClr val="lt1"/>
    </dgm:fillClrLst>
    <dgm:linClrLst meth="repeat">
      <a:schemeClr val="dk2">
        <a:shade val="80000"/>
      </a:schemeClr>
    </dgm:linClrLst>
    <dgm:effectClrLst/>
    <dgm:txLinClrLst/>
    <dgm:txFillClrLst meth="repeat">
      <a:schemeClr val="dk2"/>
    </dgm:txFillClrLst>
    <dgm:txEffectClrLst/>
  </dgm:styleLbl>
  <dgm:styleLbl name="fgImgPlace1">
    <dgm:fillClrLst meth="repeat">
      <a:schemeClr val="dk2">
        <a:tint val="40000"/>
      </a:schemeClr>
    </dgm:fillClrLst>
    <dgm:linClrLst meth="repeat">
      <a:schemeClr val="dk2">
        <a:shade val="80000"/>
      </a:schemeClr>
    </dgm:linClrLst>
    <dgm:effectClrLst/>
    <dgm:txLinClrLst/>
    <dgm:txFillClrLst meth="repeat">
      <a:schemeClr val="lt1"/>
    </dgm:txFillClrLst>
    <dgm:txEffectClrLst/>
  </dgm:styleLbl>
  <dgm:styleLbl name="alignImgPlace1">
    <dgm:fillClrLst meth="repeat">
      <a:schemeClr val="dk2">
        <a:tint val="40000"/>
      </a:schemeClr>
    </dgm:fillClrLst>
    <dgm:linClrLst meth="repeat">
      <a:schemeClr val="dk2">
        <a:shade val="80000"/>
      </a:schemeClr>
    </dgm:linClrLst>
    <dgm:effectClrLst/>
    <dgm:txLinClrLst/>
    <dgm:txFillClrLst meth="repeat">
      <a:schemeClr val="lt1"/>
    </dgm:txFillClrLst>
    <dgm:txEffectClrLst/>
  </dgm:styleLbl>
  <dgm:styleLbl name="bgImgPlace1">
    <dgm:fillClrLst meth="repeat">
      <a:schemeClr val="dk2">
        <a:tint val="40000"/>
      </a:schemeClr>
    </dgm:fillClrLst>
    <dgm:linClrLst meth="repeat">
      <a:schemeClr val="dk2">
        <a:shade val="80000"/>
      </a:schemeClr>
    </dgm:linClrLst>
    <dgm:effectClrLst/>
    <dgm:txLinClrLst/>
    <dgm:txFillClrLst meth="repeat">
      <a:schemeClr val="lt1"/>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meth="repeat">
      <a:schemeClr val="dk2"/>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meth="repeat">
      <a:schemeClr val="dk2"/>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meth="repeat">
      <a:schemeClr val="dk2"/>
    </dgm:txFillClrLst>
    <dgm:txEffectClrLst/>
  </dgm:styleLbl>
  <dgm:styleLbl name="sibTrans1D1">
    <dgm:fillClrLst meth="repeat">
      <a:schemeClr val="dk2"/>
    </dgm:fillClrLst>
    <dgm:linClrLst meth="repeat">
      <a:schemeClr val="dk2"/>
    </dgm:linClrLst>
    <dgm:effectClrLst/>
    <dgm:txLinClrLst/>
    <dgm:txFillClrLst meth="repeat">
      <a:schemeClr val="tx1"/>
    </dgm:txFillClrLst>
    <dgm:txEffectClrLst/>
  </dgm:styleLbl>
  <dgm:styleLbl name="callout">
    <dgm:fillClrLst meth="repeat">
      <a:schemeClr val="dk2"/>
    </dgm:fillClrLst>
    <dgm:linClrLst meth="repeat">
      <a:schemeClr val="dk2"/>
    </dgm:linClrLst>
    <dgm:effectClrLst/>
    <dgm:txLinClrLst/>
    <dgm:txFillClrLst meth="repeat">
      <a:schemeClr val="tx1"/>
    </dgm:txFillClrLst>
    <dgm:txEffectClrLst/>
  </dgm:styleLbl>
  <dgm:styleLbl name="asst0">
    <dgm:fillClrLst meth="repeat">
      <a:schemeClr val="lt1"/>
    </dgm:fillClrLst>
    <dgm:linClrLst meth="repeat">
      <a:schemeClr val="dk2">
        <a:shade val="80000"/>
      </a:schemeClr>
    </dgm:linClrLst>
    <dgm:effectClrLst/>
    <dgm:txLinClrLst/>
    <dgm:txFillClrLst meth="repeat">
      <a:schemeClr val="dk2"/>
    </dgm:txFillClrLst>
    <dgm:txEffectClrLst/>
  </dgm:styleLbl>
  <dgm:styleLbl name="asst1">
    <dgm:fillClrLst meth="repeat">
      <a:schemeClr val="lt1"/>
    </dgm:fillClrLst>
    <dgm:linClrLst meth="repeat">
      <a:schemeClr val="dk2">
        <a:shade val="80000"/>
      </a:schemeClr>
    </dgm:linClrLst>
    <dgm:effectClrLst/>
    <dgm:txLinClrLst/>
    <dgm:txFillClrLst meth="repeat">
      <a:schemeClr val="dk2"/>
    </dgm:txFillClrLst>
    <dgm:txEffectClrLst/>
  </dgm:styleLbl>
  <dgm:styleLbl name="asst2">
    <dgm:fillClrLst meth="repeat">
      <a:schemeClr val="lt1"/>
    </dgm:fillClrLst>
    <dgm:linClrLst meth="repeat">
      <a:schemeClr val="dk2">
        <a:shade val="80000"/>
      </a:schemeClr>
    </dgm:linClrLst>
    <dgm:effectClrLst/>
    <dgm:txLinClrLst/>
    <dgm:txFillClrLst meth="repeat">
      <a:schemeClr val="dk2"/>
    </dgm:txFillClrLst>
    <dgm:txEffectClrLst/>
  </dgm:styleLbl>
  <dgm:styleLbl name="asst3">
    <dgm:fillClrLst meth="repeat">
      <a:schemeClr val="lt1"/>
    </dgm:fillClrLst>
    <dgm:linClrLst meth="repeat">
      <a:schemeClr val="dk2">
        <a:shade val="80000"/>
      </a:schemeClr>
    </dgm:linClrLst>
    <dgm:effectClrLst/>
    <dgm:txLinClrLst/>
    <dgm:txFillClrLst meth="repeat">
      <a:schemeClr val="dk2"/>
    </dgm:txFillClrLst>
    <dgm:txEffectClrLst/>
  </dgm:styleLbl>
  <dgm:styleLbl name="asst4">
    <dgm:fillClrLst meth="repeat">
      <a:schemeClr val="lt1"/>
    </dgm:fillClrLst>
    <dgm:linClrLst meth="repeat">
      <a:schemeClr val="dk2">
        <a:shade val="80000"/>
      </a:schemeClr>
    </dgm:linClrLst>
    <dgm:effectClrLst/>
    <dgm:txLinClrLst/>
    <dgm:txFillClrLst meth="repeat">
      <a:schemeClr val="dk2"/>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dgm:txEffectClrLst/>
  </dgm:styleLbl>
  <dgm:styleLbl name="parChTrans2D2">
    <dgm:fillClrLst meth="repeat">
      <a:schemeClr val="dk2"/>
    </dgm:fillClrLst>
    <dgm:linClrLst meth="repeat">
      <a:schemeClr val="dk2"/>
    </dgm:linClrLst>
    <dgm:effectClrLst/>
    <dgm:txLinClrLst/>
    <dgm:txFillClrLst/>
    <dgm:txEffectClrLst/>
  </dgm:styleLbl>
  <dgm:styleLbl name="parChTrans2D3">
    <dgm:fillClrLst meth="repeat">
      <a:schemeClr val="dk2"/>
    </dgm:fillClrLst>
    <dgm:linClrLst meth="repeat">
      <a:schemeClr val="dk2"/>
    </dgm:linClrLst>
    <dgm:effectClrLst/>
    <dgm:txLinClrLst/>
    <dgm:txFillClrLst/>
    <dgm:txEffectClrLst/>
  </dgm:styleLbl>
  <dgm:styleLbl name="parChTrans2D4">
    <dgm:fillClrLst meth="repeat">
      <a:schemeClr val="dk2"/>
    </dgm:fillClrLst>
    <dgm:linClrLst meth="repeat">
      <a:schemeClr val="dk2"/>
    </dgm:linClrLst>
    <dgm:effectClrLst/>
    <dgm:txLinClrLst/>
    <dgm:txFillClrLst meth="repeat">
      <a:schemeClr val="lt1"/>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fgAcc1">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conFgAcc1">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alignAcc1">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trAlignAcc1">
    <dgm:fillClrLst meth="repeat">
      <a:schemeClr val="dk2">
        <a:alpha val="40000"/>
        <a:tint val="40000"/>
      </a:schemeClr>
    </dgm:fillClrLst>
    <dgm:linClrLst meth="repeat">
      <a:schemeClr val="dk2"/>
    </dgm:linClrLst>
    <dgm:effectClrLst/>
    <dgm:txLinClrLst/>
    <dgm:txFillClrLst meth="repeat">
      <a:schemeClr val="dk2"/>
    </dgm:txFillClrLst>
    <dgm:txEffectClrLst/>
  </dgm:styleLbl>
  <dgm:styleLbl name="bgAcc1">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solidFgAcc1">
    <dgm:fillClrLst meth="repeat">
      <a:schemeClr val="lt1"/>
    </dgm:fillClrLst>
    <dgm:linClrLst meth="repeat">
      <a:schemeClr val="dk2"/>
    </dgm:linClrLst>
    <dgm:effectClrLst/>
    <dgm:txLinClrLst/>
    <dgm:txFillClrLst meth="repeat">
      <a:schemeClr val="dk2"/>
    </dgm:txFillClrLst>
    <dgm:txEffectClrLst/>
  </dgm:styleLbl>
  <dgm:styleLbl name="solidAlignAcc1">
    <dgm:fillClrLst meth="repeat">
      <a:schemeClr val="lt1"/>
    </dgm:fillClrLst>
    <dgm:linClrLst meth="repeat">
      <a:schemeClr val="dk2"/>
    </dgm:linClrLst>
    <dgm:effectClrLst/>
    <dgm:txLinClrLst/>
    <dgm:txFillClrLst meth="repeat">
      <a:schemeClr val="dk2"/>
    </dgm:txFillClrLst>
    <dgm:txEffectClrLst/>
  </dgm:styleLbl>
  <dgm:styleLbl name="solidBgAcc1">
    <dgm:fillClrLst meth="repeat">
      <a:schemeClr val="lt1"/>
    </dgm:fillClrLst>
    <dgm:linClrLst meth="repeat">
      <a:schemeClr val="dk2"/>
    </dgm:linClrLst>
    <dgm:effectClrLst/>
    <dgm:txLinClrLst/>
    <dgm:txFillClrLst meth="repeat">
      <a:schemeClr val="dk2"/>
    </dgm:txFillClrLst>
    <dgm:txEffectClrLst/>
  </dgm:styleLbl>
  <dgm:styleLbl name="fgAccFollowNode1">
    <dgm:fillClrLst meth="repeat">
      <a:schemeClr val="lt1">
        <a:alpha val="90000"/>
        <a:tint val="40000"/>
      </a:schemeClr>
    </dgm:fillClrLst>
    <dgm:linClrLst meth="repeat">
      <a:schemeClr val="dk2">
        <a:alpha val="90000"/>
      </a:schemeClr>
    </dgm:linClrLst>
    <dgm:effectClrLst/>
    <dgm:txLinClrLst/>
    <dgm:txFillClrLst meth="repeat">
      <a:schemeClr val="dk2"/>
    </dgm:txFillClrLst>
    <dgm:txEffectClrLst/>
  </dgm:styleLbl>
  <dgm:styleLbl name="alignAccFollowNode1">
    <dgm:fillClrLst meth="repeat">
      <a:schemeClr val="lt1">
        <a:alpha val="90000"/>
        <a:tint val="40000"/>
      </a:schemeClr>
    </dgm:fillClrLst>
    <dgm:linClrLst meth="repeat">
      <a:schemeClr val="dk2">
        <a:alpha val="90000"/>
      </a:schemeClr>
    </dgm:linClrLst>
    <dgm:effectClrLst/>
    <dgm:txLinClrLst/>
    <dgm:txFillClrLst meth="repeat">
      <a:schemeClr val="dk2"/>
    </dgm:txFillClrLst>
    <dgm:txEffectClrLst/>
  </dgm:styleLbl>
  <dgm:styleLbl name="bgAccFollowNode1">
    <dgm:fillClrLst meth="repeat">
      <a:schemeClr val="lt1">
        <a:alpha val="90000"/>
        <a:tint val="40000"/>
      </a:schemeClr>
    </dgm:fillClrLst>
    <dgm:linClrLst meth="repeat">
      <a:schemeClr val="dk2">
        <a:alpha val="90000"/>
      </a:schemeClr>
    </dgm:linClrLst>
    <dgm:effectClrLst/>
    <dgm:txLinClrLst/>
    <dgm:txFillClrLst meth="repeat">
      <a:schemeClr val="dk2"/>
    </dgm:txFillClrLst>
    <dgm:txEffectClrLst/>
  </dgm:styleLbl>
  <dgm:styleLbl name="fgAcc0">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fgAcc2">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fgAcc3">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fgAcc4">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2"/>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2"/>
    </dgm:txFillClrLst>
    <dgm:txEffectClrLst/>
  </dgm:styleLbl>
  <dgm:styleLbl name="fgShp">
    <dgm:fillClrLst meth="repeat">
      <a:schemeClr val="dk2">
        <a:tint val="60000"/>
      </a:schemeClr>
    </dgm:fillClrLst>
    <dgm:linClrLst meth="repeat">
      <a:schemeClr val="lt1"/>
    </dgm:linClrLst>
    <dgm:effectClrLst/>
    <dgm:txLinClrLst/>
    <dgm:txFillClrLst meth="repeat">
      <a:schemeClr val="dk2"/>
    </dgm:txFillClrLst>
    <dgm:txEffectClrLst/>
  </dgm:styleLbl>
  <dgm:styleLbl name="revTx">
    <dgm:fillClrLst meth="repeat">
      <a:schemeClr val="lt1">
        <a:alpha val="0"/>
      </a:schemeClr>
    </dgm:fillClrLst>
    <dgm:linClrLst meth="repeat">
      <a:schemeClr val="dk2">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E7334B59-EEC5-4009-8842-856038E89CB1}" type="doc">
      <dgm:prSet loTypeId="urn:microsoft.com/office/officeart/2005/8/layout/vList2" loCatId="list" qsTypeId="urn:microsoft.com/office/officeart/2005/8/quickstyle/simple1" qsCatId="simple" csTypeId="urn:microsoft.com/office/officeart/2005/8/colors/accent0_2" csCatId="mainScheme" phldr="1"/>
      <dgm:spPr/>
      <dgm:t>
        <a:bodyPr/>
        <a:lstStyle/>
        <a:p>
          <a:endParaRPr lang="en-US"/>
        </a:p>
      </dgm:t>
    </dgm:pt>
    <dgm:pt modelId="{F63FFDCC-9E2F-4570-A076-3B67AFE1B92A}">
      <dgm:prSet/>
      <dgm:spPr/>
      <dgm:t>
        <a:bodyPr/>
        <a:lstStyle/>
        <a:p>
          <a:r>
            <a:rPr lang="en-US" dirty="0"/>
            <a:t>You have 1 “grace” segment to be used</a:t>
          </a:r>
          <a:br>
            <a:rPr lang="en-US" dirty="0"/>
          </a:br>
          <a:r>
            <a:rPr lang="en-US" dirty="0"/>
            <a:t>anytime in 2027. No application or permission </a:t>
          </a:r>
          <a:br>
            <a:rPr lang="en-US" dirty="0"/>
          </a:br>
          <a:r>
            <a:rPr lang="en-US" dirty="0"/>
            <a:t>required. </a:t>
          </a:r>
        </a:p>
      </dgm:t>
    </dgm:pt>
    <dgm:pt modelId="{F1731FE9-51C5-4B0F-9C5B-8F40DCF3C175}" type="parTrans" cxnId="{28BB0E9A-68A7-4B0A-9220-0CFD289EACF8}">
      <dgm:prSet/>
      <dgm:spPr/>
      <dgm:t>
        <a:bodyPr/>
        <a:lstStyle/>
        <a:p>
          <a:endParaRPr lang="en-US"/>
        </a:p>
      </dgm:t>
    </dgm:pt>
    <dgm:pt modelId="{A0E7E152-2350-4E51-A021-6ECD439A07FD}" type="sibTrans" cxnId="{28BB0E9A-68A7-4B0A-9220-0CFD289EACF8}">
      <dgm:prSet/>
      <dgm:spPr/>
      <dgm:t>
        <a:bodyPr/>
        <a:lstStyle/>
        <a:p>
          <a:endParaRPr lang="en-US"/>
        </a:p>
      </dgm:t>
    </dgm:pt>
    <dgm:pt modelId="{FBA71DA6-E788-4CE8-A6EE-CE9B050DCE33}">
      <dgm:prSet/>
      <dgm:spPr/>
      <dgm:t>
        <a:bodyPr/>
        <a:lstStyle/>
        <a:p>
          <a:r>
            <a:rPr lang="en-US" dirty="0"/>
            <a:t>Falling behind 2+ segments will </a:t>
          </a:r>
          <a:br>
            <a:rPr lang="en-US" dirty="0"/>
          </a:br>
          <a:r>
            <a:rPr lang="en-US" dirty="0"/>
            <a:t>result in Remediation </a:t>
          </a:r>
          <a:br>
            <a:rPr lang="en-US" dirty="0"/>
          </a:br>
          <a:r>
            <a:rPr lang="en-US" dirty="0"/>
            <a:t>          (see </a:t>
          </a:r>
          <a:r>
            <a:rPr lang="en-US" dirty="0">
              <a:hlinkClick xmlns:r="http://schemas.openxmlformats.org/officeDocument/2006/relationships" r:id="rId1"/>
            </a:rPr>
            <a:t>2026-2027 Certification Renewal  Handbook</a:t>
          </a:r>
          <a:r>
            <a:rPr lang="en-US" dirty="0"/>
            <a:t> ) </a:t>
          </a:r>
        </a:p>
      </dgm:t>
    </dgm:pt>
    <dgm:pt modelId="{50C06AB3-7E60-47DC-8D21-A5E1760D5035}" type="parTrans" cxnId="{E42D513D-E73A-4DA5-B9B8-58800A1C648A}">
      <dgm:prSet/>
      <dgm:spPr/>
      <dgm:t>
        <a:bodyPr/>
        <a:lstStyle/>
        <a:p>
          <a:endParaRPr lang="en-US"/>
        </a:p>
      </dgm:t>
    </dgm:pt>
    <dgm:pt modelId="{44C17EA9-A062-4AB7-8E29-BE9EBD861091}" type="sibTrans" cxnId="{E42D513D-E73A-4DA5-B9B8-58800A1C648A}">
      <dgm:prSet/>
      <dgm:spPr/>
      <dgm:t>
        <a:bodyPr/>
        <a:lstStyle/>
        <a:p>
          <a:endParaRPr lang="en-US"/>
        </a:p>
      </dgm:t>
    </dgm:pt>
    <dgm:pt modelId="{AB1F223E-63DE-41FE-AF72-6AEB6B8E531D}" type="pres">
      <dgm:prSet presAssocID="{E7334B59-EEC5-4009-8842-856038E89CB1}" presName="linear" presStyleCnt="0">
        <dgm:presLayoutVars>
          <dgm:animLvl val="lvl"/>
          <dgm:resizeHandles val="exact"/>
        </dgm:presLayoutVars>
      </dgm:prSet>
      <dgm:spPr/>
    </dgm:pt>
    <dgm:pt modelId="{893878A7-BAB8-4BD3-89B4-58DA32DF6F07}" type="pres">
      <dgm:prSet presAssocID="{F63FFDCC-9E2F-4570-A076-3B67AFE1B92A}" presName="parentText" presStyleLbl="node1" presStyleIdx="0" presStyleCnt="2">
        <dgm:presLayoutVars>
          <dgm:chMax val="0"/>
          <dgm:bulletEnabled val="1"/>
        </dgm:presLayoutVars>
      </dgm:prSet>
      <dgm:spPr/>
    </dgm:pt>
    <dgm:pt modelId="{10101344-DAED-4F39-9049-FC0B44B69FEB}" type="pres">
      <dgm:prSet presAssocID="{A0E7E152-2350-4E51-A021-6ECD439A07FD}" presName="spacer" presStyleCnt="0"/>
      <dgm:spPr/>
    </dgm:pt>
    <dgm:pt modelId="{F177EDDA-D6CF-4AFC-BC29-A39624F5C4A7}" type="pres">
      <dgm:prSet presAssocID="{FBA71DA6-E788-4CE8-A6EE-CE9B050DCE33}" presName="parentText" presStyleLbl="node1" presStyleIdx="1" presStyleCnt="2" custLinFactNeighborX="-3379" custLinFactNeighborY="-21395">
        <dgm:presLayoutVars>
          <dgm:chMax val="0"/>
          <dgm:bulletEnabled val="1"/>
        </dgm:presLayoutVars>
      </dgm:prSet>
      <dgm:spPr/>
    </dgm:pt>
  </dgm:ptLst>
  <dgm:cxnLst>
    <dgm:cxn modelId="{958E540E-E565-49C9-8B19-05A4F8B202BA}" type="presOf" srcId="{F63FFDCC-9E2F-4570-A076-3B67AFE1B92A}" destId="{893878A7-BAB8-4BD3-89B4-58DA32DF6F07}" srcOrd="0" destOrd="0" presId="urn:microsoft.com/office/officeart/2005/8/layout/vList2"/>
    <dgm:cxn modelId="{B5750126-81F2-4735-84EF-37BA3E688FAA}" type="presOf" srcId="{E7334B59-EEC5-4009-8842-856038E89CB1}" destId="{AB1F223E-63DE-41FE-AF72-6AEB6B8E531D}" srcOrd="0" destOrd="0" presId="urn:microsoft.com/office/officeart/2005/8/layout/vList2"/>
    <dgm:cxn modelId="{ADBA2C27-62FD-46E0-BBF9-2EA44E1964DF}" type="presOf" srcId="{FBA71DA6-E788-4CE8-A6EE-CE9B050DCE33}" destId="{F177EDDA-D6CF-4AFC-BC29-A39624F5C4A7}" srcOrd="0" destOrd="0" presId="urn:microsoft.com/office/officeart/2005/8/layout/vList2"/>
    <dgm:cxn modelId="{E42D513D-E73A-4DA5-B9B8-58800A1C648A}" srcId="{E7334B59-EEC5-4009-8842-856038E89CB1}" destId="{FBA71DA6-E788-4CE8-A6EE-CE9B050DCE33}" srcOrd="1" destOrd="0" parTransId="{50C06AB3-7E60-47DC-8D21-A5E1760D5035}" sibTransId="{44C17EA9-A062-4AB7-8E29-BE9EBD861091}"/>
    <dgm:cxn modelId="{28BB0E9A-68A7-4B0A-9220-0CFD289EACF8}" srcId="{E7334B59-EEC5-4009-8842-856038E89CB1}" destId="{F63FFDCC-9E2F-4570-A076-3B67AFE1B92A}" srcOrd="0" destOrd="0" parTransId="{F1731FE9-51C5-4B0F-9C5B-8F40DCF3C175}" sibTransId="{A0E7E152-2350-4E51-A021-6ECD439A07FD}"/>
    <dgm:cxn modelId="{0CBFE4C1-8FA6-4849-B7BB-73079E0E0C40}" type="presParOf" srcId="{AB1F223E-63DE-41FE-AF72-6AEB6B8E531D}" destId="{893878A7-BAB8-4BD3-89B4-58DA32DF6F07}" srcOrd="0" destOrd="0" presId="urn:microsoft.com/office/officeart/2005/8/layout/vList2"/>
    <dgm:cxn modelId="{E2B89520-CB10-4A0A-9625-5772E1492B56}" type="presParOf" srcId="{AB1F223E-63DE-41FE-AF72-6AEB6B8E531D}" destId="{10101344-DAED-4F39-9049-FC0B44B69FEB}" srcOrd="1" destOrd="0" presId="urn:microsoft.com/office/officeart/2005/8/layout/vList2"/>
    <dgm:cxn modelId="{99A18BCF-B108-4B56-AD11-586FB5E3036B}" type="presParOf" srcId="{AB1F223E-63DE-41FE-AF72-6AEB6B8E531D}" destId="{F177EDDA-D6CF-4AFC-BC29-A39624F5C4A7}" srcOrd="2" destOrd="0" presId="urn:microsoft.com/office/officeart/2005/8/layout/vList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362B8C5B-2789-48FF-97E8-56DF0FEF1BE1}" type="doc">
      <dgm:prSet loTypeId="urn:microsoft.com/office/officeart/2018/2/layout/IconLabelList" loCatId="icon" qsTypeId="urn:microsoft.com/office/officeart/2005/8/quickstyle/simple1" qsCatId="simple" csTypeId="urn:microsoft.com/office/officeart/2005/8/colors/accent0_2" csCatId="mainScheme" phldr="1"/>
      <dgm:spPr/>
      <dgm:t>
        <a:bodyPr/>
        <a:lstStyle/>
        <a:p>
          <a:endParaRPr lang="en-US"/>
        </a:p>
      </dgm:t>
    </dgm:pt>
    <dgm:pt modelId="{5FFEA8E5-E5A5-4EEB-8053-1E9D97AC02AB}">
      <dgm:prSet/>
      <dgm:spPr/>
      <dgm:t>
        <a:bodyPr/>
        <a:lstStyle/>
        <a:p>
          <a:pPr>
            <a:lnSpc>
              <a:spcPct val="100000"/>
            </a:lnSpc>
          </a:pPr>
          <a:r>
            <a:rPr lang="en-US"/>
            <a:t>Complete Challenge Questions early </a:t>
          </a:r>
        </a:p>
      </dgm:t>
    </dgm:pt>
    <dgm:pt modelId="{3C88A417-6C6E-4CDC-AE44-FDD90E842409}" type="parTrans" cxnId="{0865565D-849A-453E-AF1A-D782EC014FF9}">
      <dgm:prSet/>
      <dgm:spPr/>
      <dgm:t>
        <a:bodyPr/>
        <a:lstStyle/>
        <a:p>
          <a:endParaRPr lang="en-US"/>
        </a:p>
      </dgm:t>
    </dgm:pt>
    <dgm:pt modelId="{534EA3B3-51B4-4DC3-81DB-D1CBA2316674}" type="sibTrans" cxnId="{0865565D-849A-453E-AF1A-D782EC014FF9}">
      <dgm:prSet/>
      <dgm:spPr/>
      <dgm:t>
        <a:bodyPr/>
        <a:lstStyle/>
        <a:p>
          <a:endParaRPr lang="en-US"/>
        </a:p>
      </dgm:t>
    </dgm:pt>
    <dgm:pt modelId="{542CD0A8-F375-4192-AF31-621E09F8CC2F}">
      <dgm:prSet/>
      <dgm:spPr/>
      <dgm:t>
        <a:bodyPr/>
        <a:lstStyle/>
        <a:p>
          <a:pPr>
            <a:lnSpc>
              <a:spcPct val="100000"/>
            </a:lnSpc>
          </a:pPr>
          <a:r>
            <a:rPr lang="en-US"/>
            <a:t>Add deadlines to iCalendar</a:t>
          </a:r>
        </a:p>
      </dgm:t>
    </dgm:pt>
    <dgm:pt modelId="{9F124760-B1B4-41CD-B335-98E655FE85C7}" type="parTrans" cxnId="{BCBD0DE5-6777-4DE5-9647-0A92B4DA42DD}">
      <dgm:prSet/>
      <dgm:spPr/>
      <dgm:t>
        <a:bodyPr/>
        <a:lstStyle/>
        <a:p>
          <a:endParaRPr lang="en-US"/>
        </a:p>
      </dgm:t>
    </dgm:pt>
    <dgm:pt modelId="{F19C6F09-9EEF-42C9-ADE6-831E45041456}" type="sibTrans" cxnId="{BCBD0DE5-6777-4DE5-9647-0A92B4DA42DD}">
      <dgm:prSet/>
      <dgm:spPr/>
      <dgm:t>
        <a:bodyPr/>
        <a:lstStyle/>
        <a:p>
          <a:endParaRPr lang="en-US"/>
        </a:p>
      </dgm:t>
    </dgm:pt>
    <dgm:pt modelId="{5ED68B9E-A3C1-4CC4-A509-1DA4C85D1560}">
      <dgm:prSet/>
      <dgm:spPr/>
      <dgm:t>
        <a:bodyPr/>
        <a:lstStyle/>
        <a:p>
          <a:pPr>
            <a:lnSpc>
              <a:spcPct val="100000"/>
            </a:lnSpc>
          </a:pPr>
          <a:r>
            <a:rPr lang="en-US"/>
            <a:t>Watch BOC email reminders </a:t>
          </a:r>
        </a:p>
      </dgm:t>
    </dgm:pt>
    <dgm:pt modelId="{EF8C5FC5-B720-4339-B431-F0BF6D6AA453}" type="parTrans" cxnId="{7E8A1726-6AA5-4F0C-83E6-D2B5FC909CA5}">
      <dgm:prSet/>
      <dgm:spPr/>
      <dgm:t>
        <a:bodyPr/>
        <a:lstStyle/>
        <a:p>
          <a:endParaRPr lang="en-US"/>
        </a:p>
      </dgm:t>
    </dgm:pt>
    <dgm:pt modelId="{E36A27E6-2346-4F57-970F-D82C48B22E29}" type="sibTrans" cxnId="{7E8A1726-6AA5-4F0C-83E6-D2B5FC909CA5}">
      <dgm:prSet/>
      <dgm:spPr/>
      <dgm:t>
        <a:bodyPr/>
        <a:lstStyle/>
        <a:p>
          <a:endParaRPr lang="en-US"/>
        </a:p>
      </dgm:t>
    </dgm:pt>
    <dgm:pt modelId="{A71317E6-9977-4F96-80D4-1657FDA06521}" type="pres">
      <dgm:prSet presAssocID="{362B8C5B-2789-48FF-97E8-56DF0FEF1BE1}" presName="root" presStyleCnt="0">
        <dgm:presLayoutVars>
          <dgm:dir/>
          <dgm:resizeHandles val="exact"/>
        </dgm:presLayoutVars>
      </dgm:prSet>
      <dgm:spPr/>
    </dgm:pt>
    <dgm:pt modelId="{F42B5DEB-43CB-435F-BBEE-514239952B1B}" type="pres">
      <dgm:prSet presAssocID="{5FFEA8E5-E5A5-4EEB-8053-1E9D97AC02AB}" presName="compNode" presStyleCnt="0"/>
      <dgm:spPr/>
    </dgm:pt>
    <dgm:pt modelId="{3294C44A-D13F-4660-B6C6-3E9CA5D2B9D3}" type="pres">
      <dgm:prSet presAssocID="{5FFEA8E5-E5A5-4EEB-8053-1E9D97AC02AB}" presName="iconRect" presStyleLbl="node1" presStyleIdx="0" presStyleCnt="3"/>
      <dgm:spPr>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1"/>
              </a:ext>
            </a:extLst>
          </a:blip>
          <a:stretch>
            <a:fillRect/>
          </a:stretch>
        </a:blipFill>
      </dgm:spPr>
      <dgm:extLst>
        <a:ext uri="{E40237B7-FDA0-4F09-8148-C483321AD2D9}">
          <dgm14:cNvPr xmlns:dgm14="http://schemas.microsoft.com/office/drawing/2010/diagram" id="0" name="" descr="Help"/>
        </a:ext>
      </dgm:extLst>
    </dgm:pt>
    <dgm:pt modelId="{91F459DF-7508-4D34-8D1F-DE2B5C363F84}" type="pres">
      <dgm:prSet presAssocID="{5FFEA8E5-E5A5-4EEB-8053-1E9D97AC02AB}" presName="spaceRect" presStyleCnt="0"/>
      <dgm:spPr/>
    </dgm:pt>
    <dgm:pt modelId="{887F13AA-C394-4121-98AE-F56D894AA93B}" type="pres">
      <dgm:prSet presAssocID="{5FFEA8E5-E5A5-4EEB-8053-1E9D97AC02AB}" presName="textRect" presStyleLbl="revTx" presStyleIdx="0" presStyleCnt="3">
        <dgm:presLayoutVars>
          <dgm:chMax val="1"/>
          <dgm:chPref val="1"/>
        </dgm:presLayoutVars>
      </dgm:prSet>
      <dgm:spPr/>
    </dgm:pt>
    <dgm:pt modelId="{F45C4CD5-930D-4B76-B5C4-0C520C6E157E}" type="pres">
      <dgm:prSet presAssocID="{534EA3B3-51B4-4DC3-81DB-D1CBA2316674}" presName="sibTrans" presStyleCnt="0"/>
      <dgm:spPr/>
    </dgm:pt>
    <dgm:pt modelId="{127D96F1-B3CE-449A-A2EC-0F2957723754}" type="pres">
      <dgm:prSet presAssocID="{542CD0A8-F375-4192-AF31-621E09F8CC2F}" presName="compNode" presStyleCnt="0"/>
      <dgm:spPr/>
    </dgm:pt>
    <dgm:pt modelId="{8151B722-537D-4E0E-BDB8-06BA985A006B}" type="pres">
      <dgm:prSet presAssocID="{542CD0A8-F375-4192-AF31-621E09F8CC2F}" presName="iconRect" presStyleLbl="node1" presStyleIdx="1" presStyleCnt="3"/>
      <dgm:spPr>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dgm:spPr>
      <dgm:extLst>
        <a:ext uri="{E40237B7-FDA0-4F09-8148-C483321AD2D9}">
          <dgm14:cNvPr xmlns:dgm14="http://schemas.microsoft.com/office/drawing/2010/diagram" id="0" name="" descr="Stopwatch"/>
        </a:ext>
      </dgm:extLst>
    </dgm:pt>
    <dgm:pt modelId="{48558120-794F-4B8B-8F76-9586419E578B}" type="pres">
      <dgm:prSet presAssocID="{542CD0A8-F375-4192-AF31-621E09F8CC2F}" presName="spaceRect" presStyleCnt="0"/>
      <dgm:spPr/>
    </dgm:pt>
    <dgm:pt modelId="{7E23F4BB-C7DB-4920-AEB0-2F947FCFE4AD}" type="pres">
      <dgm:prSet presAssocID="{542CD0A8-F375-4192-AF31-621E09F8CC2F}" presName="textRect" presStyleLbl="revTx" presStyleIdx="1" presStyleCnt="3">
        <dgm:presLayoutVars>
          <dgm:chMax val="1"/>
          <dgm:chPref val="1"/>
        </dgm:presLayoutVars>
      </dgm:prSet>
      <dgm:spPr/>
    </dgm:pt>
    <dgm:pt modelId="{9570A527-18BC-4945-958F-7917DC1534BC}" type="pres">
      <dgm:prSet presAssocID="{F19C6F09-9EEF-42C9-ADE6-831E45041456}" presName="sibTrans" presStyleCnt="0"/>
      <dgm:spPr/>
    </dgm:pt>
    <dgm:pt modelId="{477CC7B6-E10E-47A9-9F1A-A6E6947EB421}" type="pres">
      <dgm:prSet presAssocID="{5ED68B9E-A3C1-4CC4-A509-1DA4C85D1560}" presName="compNode" presStyleCnt="0"/>
      <dgm:spPr/>
    </dgm:pt>
    <dgm:pt modelId="{0D4D2ABC-0390-4FB2-8329-0C859779F787}" type="pres">
      <dgm:prSet presAssocID="{5ED68B9E-A3C1-4CC4-A509-1DA4C85D1560}" presName="iconRect" presStyleLbl="node1" presStyleIdx="2" presStyleCnt="3"/>
      <dgm:spPr>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a:blipFill>
      </dgm:spPr>
      <dgm:extLst>
        <a:ext uri="{E40237B7-FDA0-4F09-8148-C483321AD2D9}">
          <dgm14:cNvPr xmlns:dgm14="http://schemas.microsoft.com/office/drawing/2010/diagram" id="0" name="" descr="Email"/>
        </a:ext>
      </dgm:extLst>
    </dgm:pt>
    <dgm:pt modelId="{126715E3-3839-4C53-A206-6156F005133C}" type="pres">
      <dgm:prSet presAssocID="{5ED68B9E-A3C1-4CC4-A509-1DA4C85D1560}" presName="spaceRect" presStyleCnt="0"/>
      <dgm:spPr/>
    </dgm:pt>
    <dgm:pt modelId="{E80059E1-1B21-4954-95BE-819A981F4BEE}" type="pres">
      <dgm:prSet presAssocID="{5ED68B9E-A3C1-4CC4-A509-1DA4C85D1560}" presName="textRect" presStyleLbl="revTx" presStyleIdx="2" presStyleCnt="3">
        <dgm:presLayoutVars>
          <dgm:chMax val="1"/>
          <dgm:chPref val="1"/>
        </dgm:presLayoutVars>
      </dgm:prSet>
      <dgm:spPr/>
    </dgm:pt>
  </dgm:ptLst>
  <dgm:cxnLst>
    <dgm:cxn modelId="{7E8A1726-6AA5-4F0C-83E6-D2B5FC909CA5}" srcId="{362B8C5B-2789-48FF-97E8-56DF0FEF1BE1}" destId="{5ED68B9E-A3C1-4CC4-A509-1DA4C85D1560}" srcOrd="2" destOrd="0" parTransId="{EF8C5FC5-B720-4339-B431-F0BF6D6AA453}" sibTransId="{E36A27E6-2346-4F57-970F-D82C48B22E29}"/>
    <dgm:cxn modelId="{C1E8D730-C308-45A4-BBC6-16E7D4311D2B}" type="presOf" srcId="{362B8C5B-2789-48FF-97E8-56DF0FEF1BE1}" destId="{A71317E6-9977-4F96-80D4-1657FDA06521}" srcOrd="0" destOrd="0" presId="urn:microsoft.com/office/officeart/2018/2/layout/IconLabelList"/>
    <dgm:cxn modelId="{0865565D-849A-453E-AF1A-D782EC014FF9}" srcId="{362B8C5B-2789-48FF-97E8-56DF0FEF1BE1}" destId="{5FFEA8E5-E5A5-4EEB-8053-1E9D97AC02AB}" srcOrd="0" destOrd="0" parTransId="{3C88A417-6C6E-4CDC-AE44-FDD90E842409}" sibTransId="{534EA3B3-51B4-4DC3-81DB-D1CBA2316674}"/>
    <dgm:cxn modelId="{A45AE7B8-D36C-4665-9558-FBDEB00FE4F1}" type="presOf" srcId="{5ED68B9E-A3C1-4CC4-A509-1DA4C85D1560}" destId="{E80059E1-1B21-4954-95BE-819A981F4BEE}" srcOrd="0" destOrd="0" presId="urn:microsoft.com/office/officeart/2018/2/layout/IconLabelList"/>
    <dgm:cxn modelId="{79273EBC-2119-4A22-9596-05C379821DCF}" type="presOf" srcId="{542CD0A8-F375-4192-AF31-621E09F8CC2F}" destId="{7E23F4BB-C7DB-4920-AEB0-2F947FCFE4AD}" srcOrd="0" destOrd="0" presId="urn:microsoft.com/office/officeart/2018/2/layout/IconLabelList"/>
    <dgm:cxn modelId="{BCBD0DE5-6777-4DE5-9647-0A92B4DA42DD}" srcId="{362B8C5B-2789-48FF-97E8-56DF0FEF1BE1}" destId="{542CD0A8-F375-4192-AF31-621E09F8CC2F}" srcOrd="1" destOrd="0" parTransId="{9F124760-B1B4-41CD-B335-98E655FE85C7}" sibTransId="{F19C6F09-9EEF-42C9-ADE6-831E45041456}"/>
    <dgm:cxn modelId="{517419F9-61D2-497D-A921-9CB26C14E878}" type="presOf" srcId="{5FFEA8E5-E5A5-4EEB-8053-1E9D97AC02AB}" destId="{887F13AA-C394-4121-98AE-F56D894AA93B}" srcOrd="0" destOrd="0" presId="urn:microsoft.com/office/officeart/2018/2/layout/IconLabelList"/>
    <dgm:cxn modelId="{8563327A-3712-48A5-BA44-AFF1C82E3798}" type="presParOf" srcId="{A71317E6-9977-4F96-80D4-1657FDA06521}" destId="{F42B5DEB-43CB-435F-BBEE-514239952B1B}" srcOrd="0" destOrd="0" presId="urn:microsoft.com/office/officeart/2018/2/layout/IconLabelList"/>
    <dgm:cxn modelId="{05F0A179-ECBA-4AA0-A363-223848671695}" type="presParOf" srcId="{F42B5DEB-43CB-435F-BBEE-514239952B1B}" destId="{3294C44A-D13F-4660-B6C6-3E9CA5D2B9D3}" srcOrd="0" destOrd="0" presId="urn:microsoft.com/office/officeart/2018/2/layout/IconLabelList"/>
    <dgm:cxn modelId="{9DB841BD-AB5B-4B90-B6DB-5FB947CB02AA}" type="presParOf" srcId="{F42B5DEB-43CB-435F-BBEE-514239952B1B}" destId="{91F459DF-7508-4D34-8D1F-DE2B5C363F84}" srcOrd="1" destOrd="0" presId="urn:microsoft.com/office/officeart/2018/2/layout/IconLabelList"/>
    <dgm:cxn modelId="{37618770-A229-46B7-89AE-0FCCFF0AB8CE}" type="presParOf" srcId="{F42B5DEB-43CB-435F-BBEE-514239952B1B}" destId="{887F13AA-C394-4121-98AE-F56D894AA93B}" srcOrd="2" destOrd="0" presId="urn:microsoft.com/office/officeart/2018/2/layout/IconLabelList"/>
    <dgm:cxn modelId="{E589AB04-D2C2-4B31-ABF0-CF7748228568}" type="presParOf" srcId="{A71317E6-9977-4F96-80D4-1657FDA06521}" destId="{F45C4CD5-930D-4B76-B5C4-0C520C6E157E}" srcOrd="1" destOrd="0" presId="urn:microsoft.com/office/officeart/2018/2/layout/IconLabelList"/>
    <dgm:cxn modelId="{EBD278EA-AB3C-4999-951D-A29ADAF7FAFC}" type="presParOf" srcId="{A71317E6-9977-4F96-80D4-1657FDA06521}" destId="{127D96F1-B3CE-449A-A2EC-0F2957723754}" srcOrd="2" destOrd="0" presId="urn:microsoft.com/office/officeart/2018/2/layout/IconLabelList"/>
    <dgm:cxn modelId="{09C7C7B3-C5F7-48C2-AB4F-C8663ACBBD2B}" type="presParOf" srcId="{127D96F1-B3CE-449A-A2EC-0F2957723754}" destId="{8151B722-537D-4E0E-BDB8-06BA985A006B}" srcOrd="0" destOrd="0" presId="urn:microsoft.com/office/officeart/2018/2/layout/IconLabelList"/>
    <dgm:cxn modelId="{C7D43ACC-6445-452F-BA7C-E75301A0A815}" type="presParOf" srcId="{127D96F1-B3CE-449A-A2EC-0F2957723754}" destId="{48558120-794F-4B8B-8F76-9586419E578B}" srcOrd="1" destOrd="0" presId="urn:microsoft.com/office/officeart/2018/2/layout/IconLabelList"/>
    <dgm:cxn modelId="{6DC4177B-AF4B-4593-A29C-C157A65A1970}" type="presParOf" srcId="{127D96F1-B3CE-449A-A2EC-0F2957723754}" destId="{7E23F4BB-C7DB-4920-AEB0-2F947FCFE4AD}" srcOrd="2" destOrd="0" presId="urn:microsoft.com/office/officeart/2018/2/layout/IconLabelList"/>
    <dgm:cxn modelId="{54D588FF-747D-4A46-A182-62F90905235C}" type="presParOf" srcId="{A71317E6-9977-4F96-80D4-1657FDA06521}" destId="{9570A527-18BC-4945-958F-7917DC1534BC}" srcOrd="3" destOrd="0" presId="urn:microsoft.com/office/officeart/2018/2/layout/IconLabelList"/>
    <dgm:cxn modelId="{5FE87766-C1F1-484E-BE26-573583092187}" type="presParOf" srcId="{A71317E6-9977-4F96-80D4-1657FDA06521}" destId="{477CC7B6-E10E-47A9-9F1A-A6E6947EB421}" srcOrd="4" destOrd="0" presId="urn:microsoft.com/office/officeart/2018/2/layout/IconLabelList"/>
    <dgm:cxn modelId="{88B7DBED-EB21-4237-9766-B3E18D930B91}" type="presParOf" srcId="{477CC7B6-E10E-47A9-9F1A-A6E6947EB421}" destId="{0D4D2ABC-0390-4FB2-8329-0C859779F787}" srcOrd="0" destOrd="0" presId="urn:microsoft.com/office/officeart/2018/2/layout/IconLabelList"/>
    <dgm:cxn modelId="{E8BA1545-3D91-4B3C-AFA8-B168372B3942}" type="presParOf" srcId="{477CC7B6-E10E-47A9-9F1A-A6E6947EB421}" destId="{126715E3-3839-4C53-A206-6156F005133C}" srcOrd="1" destOrd="0" presId="urn:microsoft.com/office/officeart/2018/2/layout/IconLabelList"/>
    <dgm:cxn modelId="{2BAF3EC9-FB9D-4906-A274-5D46F95A2D81}" type="presParOf" srcId="{477CC7B6-E10E-47A9-9F1A-A6E6947EB421}" destId="{E80059E1-1B21-4954-95BE-819A981F4BEE}" srcOrd="2" destOrd="0" presId="urn:microsoft.com/office/officeart/2018/2/layout/IconLabel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5F15AB54-1BA5-49D4-9D39-B9D51DEED74C}" type="doc">
      <dgm:prSet loTypeId="urn:microsoft.com/office/officeart/2018/2/layout/IconVerticalSolidList" loCatId="icon" qsTypeId="urn:microsoft.com/office/officeart/2005/8/quickstyle/simple1" qsCatId="simple" csTypeId="urn:microsoft.com/office/officeart/2005/8/colors/accent0_2" csCatId="mainScheme" phldr="1"/>
      <dgm:spPr/>
      <dgm:t>
        <a:bodyPr/>
        <a:lstStyle/>
        <a:p>
          <a:endParaRPr lang="en-US"/>
        </a:p>
      </dgm:t>
    </dgm:pt>
    <dgm:pt modelId="{F113A2E4-8046-498B-BD01-B5DC96D0109D}">
      <dgm:prSet/>
      <dgm:spPr/>
      <dgm:t>
        <a:bodyPr/>
        <a:lstStyle/>
        <a:p>
          <a:pPr>
            <a:lnSpc>
              <a:spcPct val="100000"/>
            </a:lnSpc>
          </a:pPr>
          <a:r>
            <a:rPr lang="en-US" dirty="0"/>
            <a:t>Most ATs report completing a segment’s 15 My Challenge Questions in less than 30 minutes. </a:t>
          </a:r>
        </a:p>
      </dgm:t>
    </dgm:pt>
    <dgm:pt modelId="{708DFB3B-FEB6-498F-A2E7-250AE1721BDC}" type="parTrans" cxnId="{3F5F4ED5-C70D-41BA-8A4B-58722AEBF2D7}">
      <dgm:prSet/>
      <dgm:spPr/>
      <dgm:t>
        <a:bodyPr/>
        <a:lstStyle/>
        <a:p>
          <a:endParaRPr lang="en-US"/>
        </a:p>
      </dgm:t>
    </dgm:pt>
    <dgm:pt modelId="{2F3CD9F4-84AC-4107-8ADA-1C0C50799086}" type="sibTrans" cxnId="{3F5F4ED5-C70D-41BA-8A4B-58722AEBF2D7}">
      <dgm:prSet/>
      <dgm:spPr/>
      <dgm:t>
        <a:bodyPr/>
        <a:lstStyle/>
        <a:p>
          <a:endParaRPr lang="en-US"/>
        </a:p>
      </dgm:t>
    </dgm:pt>
    <dgm:pt modelId="{6AF5A160-5818-454A-93DC-81C7B3AF5606}">
      <dgm:prSet/>
      <dgm:spPr/>
      <dgm:t>
        <a:bodyPr/>
        <a:lstStyle/>
        <a:p>
          <a:pPr>
            <a:lnSpc>
              <a:spcPct val="100000"/>
            </a:lnSpc>
          </a:pPr>
          <a:r>
            <a:rPr lang="en-US"/>
            <a:t>Designed for flexibility </a:t>
          </a:r>
        </a:p>
      </dgm:t>
    </dgm:pt>
    <dgm:pt modelId="{33480FD4-FDD6-4FBF-B2AE-FEEE771888DD}" type="parTrans" cxnId="{3BEB06C2-D7A8-4A71-AC92-25721C7EB633}">
      <dgm:prSet/>
      <dgm:spPr/>
      <dgm:t>
        <a:bodyPr/>
        <a:lstStyle/>
        <a:p>
          <a:endParaRPr lang="en-US"/>
        </a:p>
      </dgm:t>
    </dgm:pt>
    <dgm:pt modelId="{B832EC32-6179-4C29-9B34-54C0462E4C6B}" type="sibTrans" cxnId="{3BEB06C2-D7A8-4A71-AC92-25721C7EB633}">
      <dgm:prSet/>
      <dgm:spPr/>
      <dgm:t>
        <a:bodyPr/>
        <a:lstStyle/>
        <a:p>
          <a:endParaRPr lang="en-US"/>
        </a:p>
      </dgm:t>
    </dgm:pt>
    <dgm:pt modelId="{3FBFBCCE-8F56-4B98-89DC-B56295CB9CE5}">
      <dgm:prSet/>
      <dgm:spPr/>
      <dgm:t>
        <a:bodyPr/>
        <a:lstStyle/>
        <a:p>
          <a:pPr>
            <a:lnSpc>
              <a:spcPct val="100000"/>
            </a:lnSpc>
          </a:pPr>
          <a:r>
            <a:rPr lang="en-US"/>
            <a:t>Mobile-friendly, on the go </a:t>
          </a:r>
        </a:p>
      </dgm:t>
    </dgm:pt>
    <dgm:pt modelId="{F70693E4-327D-4D8E-A615-77E2A007E1B7}" type="parTrans" cxnId="{20C9B46D-864B-44DC-AA75-87BA675324D2}">
      <dgm:prSet/>
      <dgm:spPr/>
      <dgm:t>
        <a:bodyPr/>
        <a:lstStyle/>
        <a:p>
          <a:endParaRPr lang="en-US"/>
        </a:p>
      </dgm:t>
    </dgm:pt>
    <dgm:pt modelId="{E730FBA0-1D4A-427E-B4A4-BD1C0FA59E05}" type="sibTrans" cxnId="{20C9B46D-864B-44DC-AA75-87BA675324D2}">
      <dgm:prSet/>
      <dgm:spPr/>
      <dgm:t>
        <a:bodyPr/>
        <a:lstStyle/>
        <a:p>
          <a:endParaRPr lang="en-US"/>
        </a:p>
      </dgm:t>
    </dgm:pt>
    <dgm:pt modelId="{8BB161A8-961F-4F6B-8B3D-4AE8580DFCDD}" type="pres">
      <dgm:prSet presAssocID="{5F15AB54-1BA5-49D4-9D39-B9D51DEED74C}" presName="root" presStyleCnt="0">
        <dgm:presLayoutVars>
          <dgm:dir/>
          <dgm:resizeHandles val="exact"/>
        </dgm:presLayoutVars>
      </dgm:prSet>
      <dgm:spPr/>
    </dgm:pt>
    <dgm:pt modelId="{6DA1F5F5-DA2B-40C8-8A50-976B071C318C}" type="pres">
      <dgm:prSet presAssocID="{F113A2E4-8046-498B-BD01-B5DC96D0109D}" presName="compNode" presStyleCnt="0"/>
      <dgm:spPr/>
    </dgm:pt>
    <dgm:pt modelId="{C4279837-FE1C-4A9F-8D49-235E88E9853A}" type="pres">
      <dgm:prSet presAssocID="{F113A2E4-8046-498B-BD01-B5DC96D0109D}" presName="bgRect" presStyleLbl="bgShp" presStyleIdx="0" presStyleCnt="3"/>
      <dgm:spPr/>
    </dgm:pt>
    <dgm:pt modelId="{B5F0AF8B-C4B8-4F23-9308-3EEF63A14526}" type="pres">
      <dgm:prSet presAssocID="{F113A2E4-8046-498B-BD01-B5DC96D0109D}" presName="iconRect" presStyleLbl="node1" presStyleIdx="0" presStyleCnt="3"/>
      <dgm:spPr>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1"/>
              </a:ext>
            </a:extLst>
          </a:blip>
          <a:stretch>
            <a:fillRect/>
          </a:stretch>
        </a:blipFill>
      </dgm:spPr>
      <dgm:extLst>
        <a:ext uri="{E40237B7-FDA0-4F09-8148-C483321AD2D9}">
          <dgm14:cNvPr xmlns:dgm14="http://schemas.microsoft.com/office/drawing/2010/diagram" id="0" name="" descr="Stopwatch"/>
        </a:ext>
      </dgm:extLst>
    </dgm:pt>
    <dgm:pt modelId="{942F4E67-2681-43FF-AF03-863FF5A23658}" type="pres">
      <dgm:prSet presAssocID="{F113A2E4-8046-498B-BD01-B5DC96D0109D}" presName="spaceRect" presStyleCnt="0"/>
      <dgm:spPr/>
    </dgm:pt>
    <dgm:pt modelId="{06336123-17C4-44C6-B93B-A3E2C40B2475}" type="pres">
      <dgm:prSet presAssocID="{F113A2E4-8046-498B-BD01-B5DC96D0109D}" presName="parTx" presStyleLbl="revTx" presStyleIdx="0" presStyleCnt="3">
        <dgm:presLayoutVars>
          <dgm:chMax val="0"/>
          <dgm:chPref val="0"/>
        </dgm:presLayoutVars>
      </dgm:prSet>
      <dgm:spPr/>
    </dgm:pt>
    <dgm:pt modelId="{1FD26AFB-A46A-484A-90FB-EBAEBED7600D}" type="pres">
      <dgm:prSet presAssocID="{2F3CD9F4-84AC-4107-8ADA-1C0C50799086}" presName="sibTrans" presStyleCnt="0"/>
      <dgm:spPr/>
    </dgm:pt>
    <dgm:pt modelId="{5DBE76B0-A737-47CA-AF13-FBF2C438FFBC}" type="pres">
      <dgm:prSet presAssocID="{6AF5A160-5818-454A-93DC-81C7B3AF5606}" presName="compNode" presStyleCnt="0"/>
      <dgm:spPr/>
    </dgm:pt>
    <dgm:pt modelId="{B2EA1DED-F7E0-454C-9C61-14A2FD6C6DDC}" type="pres">
      <dgm:prSet presAssocID="{6AF5A160-5818-454A-93DC-81C7B3AF5606}" presName="bgRect" presStyleLbl="bgShp" presStyleIdx="1" presStyleCnt="3"/>
      <dgm:spPr/>
    </dgm:pt>
    <dgm:pt modelId="{CAC286A8-D7E8-45DB-88F5-169F2A08498D}" type="pres">
      <dgm:prSet presAssocID="{6AF5A160-5818-454A-93DC-81C7B3AF5606}" presName="iconRect" presStyleLbl="node1" presStyleIdx="1" presStyleCnt="3"/>
      <dgm:spPr>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dgm:spPr>
      <dgm:extLst>
        <a:ext uri="{E40237B7-FDA0-4F09-8148-C483321AD2D9}">
          <dgm14:cNvPr xmlns:dgm14="http://schemas.microsoft.com/office/drawing/2010/diagram" id="0" name="" descr="Checkmark"/>
        </a:ext>
      </dgm:extLst>
    </dgm:pt>
    <dgm:pt modelId="{6EF4BC17-E34B-4D95-A265-C60B419E98CD}" type="pres">
      <dgm:prSet presAssocID="{6AF5A160-5818-454A-93DC-81C7B3AF5606}" presName="spaceRect" presStyleCnt="0"/>
      <dgm:spPr/>
    </dgm:pt>
    <dgm:pt modelId="{84CDE9F2-DB40-4256-9C65-2C53C1DD8F62}" type="pres">
      <dgm:prSet presAssocID="{6AF5A160-5818-454A-93DC-81C7B3AF5606}" presName="parTx" presStyleLbl="revTx" presStyleIdx="1" presStyleCnt="3">
        <dgm:presLayoutVars>
          <dgm:chMax val="0"/>
          <dgm:chPref val="0"/>
        </dgm:presLayoutVars>
      </dgm:prSet>
      <dgm:spPr/>
    </dgm:pt>
    <dgm:pt modelId="{F9E72A10-B6EE-4379-9126-12EBFF3368B8}" type="pres">
      <dgm:prSet presAssocID="{B832EC32-6179-4C29-9B34-54C0462E4C6B}" presName="sibTrans" presStyleCnt="0"/>
      <dgm:spPr/>
    </dgm:pt>
    <dgm:pt modelId="{96D54271-4799-4CE9-9C33-E3C77FC0271C}" type="pres">
      <dgm:prSet presAssocID="{3FBFBCCE-8F56-4B98-89DC-B56295CB9CE5}" presName="compNode" presStyleCnt="0"/>
      <dgm:spPr/>
    </dgm:pt>
    <dgm:pt modelId="{E5019C59-E95A-4348-8CD0-18F3A6CCE7FA}" type="pres">
      <dgm:prSet presAssocID="{3FBFBCCE-8F56-4B98-89DC-B56295CB9CE5}" presName="bgRect" presStyleLbl="bgShp" presStyleIdx="2" presStyleCnt="3"/>
      <dgm:spPr/>
    </dgm:pt>
    <dgm:pt modelId="{86AB0C90-F803-4C5B-81DD-2D9058C380A3}" type="pres">
      <dgm:prSet presAssocID="{3FBFBCCE-8F56-4B98-89DC-B56295CB9CE5}" presName="iconRect" presStyleLbl="node1" presStyleIdx="2" presStyleCnt="3"/>
      <dgm:spPr>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a:blipFill>
      </dgm:spPr>
      <dgm:extLst>
        <a:ext uri="{E40237B7-FDA0-4F09-8148-C483321AD2D9}">
          <dgm14:cNvPr xmlns:dgm14="http://schemas.microsoft.com/office/drawing/2010/diagram" id="0" name="" descr="Smart Phone"/>
        </a:ext>
      </dgm:extLst>
    </dgm:pt>
    <dgm:pt modelId="{2718C241-013F-4613-9D42-C318B8FD2875}" type="pres">
      <dgm:prSet presAssocID="{3FBFBCCE-8F56-4B98-89DC-B56295CB9CE5}" presName="spaceRect" presStyleCnt="0"/>
      <dgm:spPr/>
    </dgm:pt>
    <dgm:pt modelId="{84D318C9-4099-4E3B-A104-1919F06BB3BA}" type="pres">
      <dgm:prSet presAssocID="{3FBFBCCE-8F56-4B98-89DC-B56295CB9CE5}" presName="parTx" presStyleLbl="revTx" presStyleIdx="2" presStyleCnt="3">
        <dgm:presLayoutVars>
          <dgm:chMax val="0"/>
          <dgm:chPref val="0"/>
        </dgm:presLayoutVars>
      </dgm:prSet>
      <dgm:spPr/>
    </dgm:pt>
  </dgm:ptLst>
  <dgm:cxnLst>
    <dgm:cxn modelId="{92B95D05-2A15-42B2-B3CC-2AA6063551F7}" type="presOf" srcId="{F113A2E4-8046-498B-BD01-B5DC96D0109D}" destId="{06336123-17C4-44C6-B93B-A3E2C40B2475}" srcOrd="0" destOrd="0" presId="urn:microsoft.com/office/officeart/2018/2/layout/IconVerticalSolidList"/>
    <dgm:cxn modelId="{1D30E92C-3B52-4FBB-9DD5-9765CD005978}" type="presOf" srcId="{6AF5A160-5818-454A-93DC-81C7B3AF5606}" destId="{84CDE9F2-DB40-4256-9C65-2C53C1DD8F62}" srcOrd="0" destOrd="0" presId="urn:microsoft.com/office/officeart/2018/2/layout/IconVerticalSolidList"/>
    <dgm:cxn modelId="{20C9B46D-864B-44DC-AA75-87BA675324D2}" srcId="{5F15AB54-1BA5-49D4-9D39-B9D51DEED74C}" destId="{3FBFBCCE-8F56-4B98-89DC-B56295CB9CE5}" srcOrd="2" destOrd="0" parTransId="{F70693E4-327D-4D8E-A615-77E2A007E1B7}" sibTransId="{E730FBA0-1D4A-427E-B4A4-BD1C0FA59E05}"/>
    <dgm:cxn modelId="{8AA01788-18BF-43A7-85BC-836A39EB1D9E}" type="presOf" srcId="{3FBFBCCE-8F56-4B98-89DC-B56295CB9CE5}" destId="{84D318C9-4099-4E3B-A104-1919F06BB3BA}" srcOrd="0" destOrd="0" presId="urn:microsoft.com/office/officeart/2018/2/layout/IconVerticalSolidList"/>
    <dgm:cxn modelId="{3BEB06C2-D7A8-4A71-AC92-25721C7EB633}" srcId="{5F15AB54-1BA5-49D4-9D39-B9D51DEED74C}" destId="{6AF5A160-5818-454A-93DC-81C7B3AF5606}" srcOrd="1" destOrd="0" parTransId="{33480FD4-FDD6-4FBF-B2AE-FEEE771888DD}" sibTransId="{B832EC32-6179-4C29-9B34-54C0462E4C6B}"/>
    <dgm:cxn modelId="{3F5F4ED5-C70D-41BA-8A4B-58722AEBF2D7}" srcId="{5F15AB54-1BA5-49D4-9D39-B9D51DEED74C}" destId="{F113A2E4-8046-498B-BD01-B5DC96D0109D}" srcOrd="0" destOrd="0" parTransId="{708DFB3B-FEB6-498F-A2E7-250AE1721BDC}" sibTransId="{2F3CD9F4-84AC-4107-8ADA-1C0C50799086}"/>
    <dgm:cxn modelId="{25408CE3-6D3F-4FE6-A11C-3BE967D560B6}" type="presOf" srcId="{5F15AB54-1BA5-49D4-9D39-B9D51DEED74C}" destId="{8BB161A8-961F-4F6B-8B3D-4AE8580DFCDD}" srcOrd="0" destOrd="0" presId="urn:microsoft.com/office/officeart/2018/2/layout/IconVerticalSolidList"/>
    <dgm:cxn modelId="{04F49209-CF29-494C-B3AD-3278E14C1697}" type="presParOf" srcId="{8BB161A8-961F-4F6B-8B3D-4AE8580DFCDD}" destId="{6DA1F5F5-DA2B-40C8-8A50-976B071C318C}" srcOrd="0" destOrd="0" presId="urn:microsoft.com/office/officeart/2018/2/layout/IconVerticalSolidList"/>
    <dgm:cxn modelId="{062F10FA-C014-4C28-AF61-132E3D99B4EB}" type="presParOf" srcId="{6DA1F5F5-DA2B-40C8-8A50-976B071C318C}" destId="{C4279837-FE1C-4A9F-8D49-235E88E9853A}" srcOrd="0" destOrd="0" presId="urn:microsoft.com/office/officeart/2018/2/layout/IconVerticalSolidList"/>
    <dgm:cxn modelId="{1439F9A2-4AC3-481B-AAC8-1733B21F4341}" type="presParOf" srcId="{6DA1F5F5-DA2B-40C8-8A50-976B071C318C}" destId="{B5F0AF8B-C4B8-4F23-9308-3EEF63A14526}" srcOrd="1" destOrd="0" presId="urn:microsoft.com/office/officeart/2018/2/layout/IconVerticalSolidList"/>
    <dgm:cxn modelId="{2CF353F6-22FA-4314-A048-522B9502407D}" type="presParOf" srcId="{6DA1F5F5-DA2B-40C8-8A50-976B071C318C}" destId="{942F4E67-2681-43FF-AF03-863FF5A23658}" srcOrd="2" destOrd="0" presId="urn:microsoft.com/office/officeart/2018/2/layout/IconVerticalSolidList"/>
    <dgm:cxn modelId="{7BC6F3C4-CDEE-4B16-BD23-3E37DD404F0B}" type="presParOf" srcId="{6DA1F5F5-DA2B-40C8-8A50-976B071C318C}" destId="{06336123-17C4-44C6-B93B-A3E2C40B2475}" srcOrd="3" destOrd="0" presId="urn:microsoft.com/office/officeart/2018/2/layout/IconVerticalSolidList"/>
    <dgm:cxn modelId="{78A37168-6930-4A8F-B323-C5EDA1594999}" type="presParOf" srcId="{8BB161A8-961F-4F6B-8B3D-4AE8580DFCDD}" destId="{1FD26AFB-A46A-484A-90FB-EBAEBED7600D}" srcOrd="1" destOrd="0" presId="urn:microsoft.com/office/officeart/2018/2/layout/IconVerticalSolidList"/>
    <dgm:cxn modelId="{292EA91B-0748-4CE8-9DC2-46C71E98F2D1}" type="presParOf" srcId="{8BB161A8-961F-4F6B-8B3D-4AE8580DFCDD}" destId="{5DBE76B0-A737-47CA-AF13-FBF2C438FFBC}" srcOrd="2" destOrd="0" presId="urn:microsoft.com/office/officeart/2018/2/layout/IconVerticalSolidList"/>
    <dgm:cxn modelId="{0C3C377A-39AD-4D85-9863-D225258E5728}" type="presParOf" srcId="{5DBE76B0-A737-47CA-AF13-FBF2C438FFBC}" destId="{B2EA1DED-F7E0-454C-9C61-14A2FD6C6DDC}" srcOrd="0" destOrd="0" presId="urn:microsoft.com/office/officeart/2018/2/layout/IconVerticalSolidList"/>
    <dgm:cxn modelId="{AA5287D2-F26F-4418-81FD-1F965055A7B6}" type="presParOf" srcId="{5DBE76B0-A737-47CA-AF13-FBF2C438FFBC}" destId="{CAC286A8-D7E8-45DB-88F5-169F2A08498D}" srcOrd="1" destOrd="0" presId="urn:microsoft.com/office/officeart/2018/2/layout/IconVerticalSolidList"/>
    <dgm:cxn modelId="{0DBA55B5-F640-4D0E-A579-93F39E1D2989}" type="presParOf" srcId="{5DBE76B0-A737-47CA-AF13-FBF2C438FFBC}" destId="{6EF4BC17-E34B-4D95-A265-C60B419E98CD}" srcOrd="2" destOrd="0" presId="urn:microsoft.com/office/officeart/2018/2/layout/IconVerticalSolidList"/>
    <dgm:cxn modelId="{2D259480-6270-4C75-9812-B3C1DEB63436}" type="presParOf" srcId="{5DBE76B0-A737-47CA-AF13-FBF2C438FFBC}" destId="{84CDE9F2-DB40-4256-9C65-2C53C1DD8F62}" srcOrd="3" destOrd="0" presId="urn:microsoft.com/office/officeart/2018/2/layout/IconVerticalSolidList"/>
    <dgm:cxn modelId="{59A9AE95-37A0-4678-BC5A-644EA8598740}" type="presParOf" srcId="{8BB161A8-961F-4F6B-8B3D-4AE8580DFCDD}" destId="{F9E72A10-B6EE-4379-9126-12EBFF3368B8}" srcOrd="3" destOrd="0" presId="urn:microsoft.com/office/officeart/2018/2/layout/IconVerticalSolidList"/>
    <dgm:cxn modelId="{32A2EDFD-62FE-4732-AC05-63254D1769CC}" type="presParOf" srcId="{8BB161A8-961F-4F6B-8B3D-4AE8580DFCDD}" destId="{96D54271-4799-4CE9-9C33-E3C77FC0271C}" srcOrd="4" destOrd="0" presId="urn:microsoft.com/office/officeart/2018/2/layout/IconVerticalSolidList"/>
    <dgm:cxn modelId="{141525D1-2F5A-4EC1-9DBA-E30EE7140709}" type="presParOf" srcId="{96D54271-4799-4CE9-9C33-E3C77FC0271C}" destId="{E5019C59-E95A-4348-8CD0-18F3A6CCE7FA}" srcOrd="0" destOrd="0" presId="urn:microsoft.com/office/officeart/2018/2/layout/IconVerticalSolidList"/>
    <dgm:cxn modelId="{C0223F9A-3AA7-4865-9480-9A5233F70B3E}" type="presParOf" srcId="{96D54271-4799-4CE9-9C33-E3C77FC0271C}" destId="{86AB0C90-F803-4C5B-81DD-2D9058C380A3}" srcOrd="1" destOrd="0" presId="urn:microsoft.com/office/officeart/2018/2/layout/IconVerticalSolidList"/>
    <dgm:cxn modelId="{AA3ADAF5-F9E7-4599-90D5-F79C221D1DD6}" type="presParOf" srcId="{96D54271-4799-4CE9-9C33-E3C77FC0271C}" destId="{2718C241-013F-4613-9D42-C318B8FD2875}" srcOrd="2" destOrd="0" presId="urn:microsoft.com/office/officeart/2018/2/layout/IconVerticalSolidList"/>
    <dgm:cxn modelId="{E506E9EC-2ECC-43B5-93C2-19307D29AF77}" type="presParOf" srcId="{96D54271-4799-4CE9-9C33-E3C77FC0271C}" destId="{84D318C9-4099-4E3B-A104-1919F06BB3BA}" srcOrd="3" destOrd="0" presId="urn:microsoft.com/office/officeart/2018/2/layout/IconVerticalSolid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625A3A66-9158-4A79-B1ED-C0FEB4C4C9E3}" type="doc">
      <dgm:prSet loTypeId="urn:microsoft.com/office/officeart/2005/8/layout/vList5" loCatId="list" qsTypeId="urn:microsoft.com/office/officeart/2005/8/quickstyle/simple2" qsCatId="simple" csTypeId="urn:microsoft.com/office/officeart/2005/8/colors/accent0_2" csCatId="mainScheme" phldr="1"/>
      <dgm:spPr/>
      <dgm:t>
        <a:bodyPr/>
        <a:lstStyle/>
        <a:p>
          <a:endParaRPr lang="en-US"/>
        </a:p>
      </dgm:t>
    </dgm:pt>
    <dgm:pt modelId="{D82CA299-E362-44A9-B3D7-8811B7A5B137}">
      <dgm:prSet/>
      <dgm:spPr/>
      <dgm:t>
        <a:bodyPr/>
        <a:lstStyle/>
        <a:p>
          <a:r>
            <a:rPr lang="en-US" dirty="0">
              <a:solidFill>
                <a:srgbClr val="C00000"/>
              </a:solidFill>
              <a:latin typeface="Times New Roman" panose="02020603050405020304" pitchFamily="18" charset="0"/>
              <a:cs typeface="Times New Roman" panose="02020603050405020304" pitchFamily="18" charset="0"/>
            </a:rPr>
            <a:t>□  </a:t>
          </a:r>
          <a:r>
            <a:rPr lang="en-US" dirty="0">
              <a:solidFill>
                <a:srgbClr val="C00000"/>
              </a:solidFill>
            </a:rPr>
            <a:t>Not Graded</a:t>
          </a:r>
        </a:p>
      </dgm:t>
    </dgm:pt>
    <dgm:pt modelId="{108071D3-C5D4-4D1B-89CD-37C112ABFA90}" type="parTrans" cxnId="{54EC2A8F-F457-426C-B637-55E0877AF6EC}">
      <dgm:prSet/>
      <dgm:spPr/>
      <dgm:t>
        <a:bodyPr/>
        <a:lstStyle/>
        <a:p>
          <a:endParaRPr lang="en-US"/>
        </a:p>
      </dgm:t>
    </dgm:pt>
    <dgm:pt modelId="{668B29BF-E4D7-4D53-B74A-13D57A6B4EEF}" type="sibTrans" cxnId="{54EC2A8F-F457-426C-B637-55E0877AF6EC}">
      <dgm:prSet/>
      <dgm:spPr/>
      <dgm:t>
        <a:bodyPr/>
        <a:lstStyle/>
        <a:p>
          <a:endParaRPr lang="en-US"/>
        </a:p>
      </dgm:t>
    </dgm:pt>
    <dgm:pt modelId="{45EA68B6-0094-485B-A309-752E466BA525}">
      <dgm:prSet/>
      <dgm:spPr/>
      <dgm:t>
        <a:bodyPr/>
        <a:lstStyle/>
        <a:p>
          <a:r>
            <a:rPr lang="en-US" dirty="0">
              <a:solidFill>
                <a:srgbClr val="C00000"/>
              </a:solidFill>
              <a:latin typeface="Times New Roman" panose="02020603050405020304" pitchFamily="18" charset="0"/>
              <a:cs typeface="Times New Roman" panose="02020603050405020304" pitchFamily="18" charset="0"/>
            </a:rPr>
            <a:t>□  D</a:t>
          </a:r>
          <a:r>
            <a:rPr lang="en-US" dirty="0">
              <a:solidFill>
                <a:srgbClr val="C00000"/>
              </a:solidFill>
            </a:rPr>
            <a:t>o Not count against you</a:t>
          </a:r>
        </a:p>
      </dgm:t>
    </dgm:pt>
    <dgm:pt modelId="{5467834E-DA71-45EA-9BB6-E8313DEA5E81}" type="parTrans" cxnId="{64F815C9-DE92-4A75-B3A8-9F1C2C38B384}">
      <dgm:prSet/>
      <dgm:spPr/>
      <dgm:t>
        <a:bodyPr/>
        <a:lstStyle/>
        <a:p>
          <a:endParaRPr lang="en-US"/>
        </a:p>
      </dgm:t>
    </dgm:pt>
    <dgm:pt modelId="{D6F859FA-E956-4A1F-9C0E-41C6C5854249}" type="sibTrans" cxnId="{64F815C9-DE92-4A75-B3A8-9F1C2C38B384}">
      <dgm:prSet/>
      <dgm:spPr/>
      <dgm:t>
        <a:bodyPr/>
        <a:lstStyle/>
        <a:p>
          <a:endParaRPr lang="en-US"/>
        </a:p>
      </dgm:t>
    </dgm:pt>
    <dgm:pt modelId="{90EEC7DE-45F3-4AC8-BAFD-767851FBDA81}">
      <dgm:prSet/>
      <dgm:spPr/>
      <dgm:t>
        <a:bodyPr/>
        <a:lstStyle/>
        <a:p>
          <a:r>
            <a:rPr lang="en-US" dirty="0">
              <a:solidFill>
                <a:srgbClr val="00B050"/>
              </a:solidFill>
              <a:latin typeface="Times New Roman" panose="02020603050405020304" pitchFamily="18" charset="0"/>
              <a:cs typeface="Times New Roman" panose="02020603050405020304" pitchFamily="18" charset="0"/>
            </a:rPr>
            <a:t>■ Knowledge check-in</a:t>
          </a:r>
          <a:endParaRPr lang="en-US" dirty="0">
            <a:solidFill>
              <a:srgbClr val="00B050"/>
            </a:solidFill>
          </a:endParaRPr>
        </a:p>
      </dgm:t>
    </dgm:pt>
    <dgm:pt modelId="{995A8461-494E-4FF8-A08B-7F1AFB691F72}" type="parTrans" cxnId="{467E38D8-51A1-4C39-867B-08F80073A878}">
      <dgm:prSet/>
      <dgm:spPr/>
      <dgm:t>
        <a:bodyPr/>
        <a:lstStyle/>
        <a:p>
          <a:endParaRPr lang="en-US"/>
        </a:p>
      </dgm:t>
    </dgm:pt>
    <dgm:pt modelId="{94903497-B9A6-4036-8148-A058BDAD2F6A}" type="sibTrans" cxnId="{467E38D8-51A1-4C39-867B-08F80073A878}">
      <dgm:prSet/>
      <dgm:spPr/>
      <dgm:t>
        <a:bodyPr/>
        <a:lstStyle/>
        <a:p>
          <a:endParaRPr lang="en-US"/>
        </a:p>
      </dgm:t>
    </dgm:pt>
    <dgm:pt modelId="{EE9BB092-3317-4704-9B52-1653C83CE691}">
      <dgm:prSet/>
      <dgm:spPr/>
      <dgm:t>
        <a:bodyPr/>
        <a:lstStyle/>
        <a:p>
          <a:r>
            <a:rPr lang="en-US" dirty="0">
              <a:solidFill>
                <a:srgbClr val="00B050"/>
              </a:solidFill>
              <a:latin typeface="Times New Roman" panose="02020603050405020304" pitchFamily="18" charset="0"/>
              <a:cs typeface="Times New Roman" panose="02020603050405020304" pitchFamily="18" charset="0"/>
            </a:rPr>
            <a:t>■ Scholarly readings</a:t>
          </a:r>
          <a:endParaRPr lang="en-US" dirty="0">
            <a:solidFill>
              <a:srgbClr val="00B050"/>
            </a:solidFill>
          </a:endParaRPr>
        </a:p>
      </dgm:t>
    </dgm:pt>
    <dgm:pt modelId="{D8ACE088-7CD9-4E1C-865A-E04239B45590}" type="parTrans" cxnId="{8C9E4A86-4B96-400C-9A89-7F870EAF6C20}">
      <dgm:prSet/>
      <dgm:spPr/>
      <dgm:t>
        <a:bodyPr/>
        <a:lstStyle/>
        <a:p>
          <a:endParaRPr lang="en-US"/>
        </a:p>
      </dgm:t>
    </dgm:pt>
    <dgm:pt modelId="{6B9B2DD1-89D4-48C3-AD9D-A0F045B9591A}" type="sibTrans" cxnId="{8C9E4A86-4B96-400C-9A89-7F870EAF6C20}">
      <dgm:prSet/>
      <dgm:spPr/>
      <dgm:t>
        <a:bodyPr/>
        <a:lstStyle/>
        <a:p>
          <a:endParaRPr lang="en-US"/>
        </a:p>
      </dgm:t>
    </dgm:pt>
    <dgm:pt modelId="{A367C129-94F8-4013-836B-B25CD3AC7366}">
      <dgm:prSet/>
      <dgm:spPr/>
      <dgm:t>
        <a:bodyPr/>
        <a:lstStyle/>
        <a:p>
          <a:r>
            <a:rPr lang="en-US" dirty="0">
              <a:solidFill>
                <a:srgbClr val="00B050"/>
              </a:solidFill>
              <a:latin typeface="Times New Roman" panose="02020603050405020304" pitchFamily="18" charset="0"/>
              <a:cs typeface="Times New Roman" panose="02020603050405020304" pitchFamily="18" charset="0"/>
            </a:rPr>
            <a:t>■ CE course suggestions</a:t>
          </a:r>
          <a:endParaRPr lang="en-US" dirty="0">
            <a:solidFill>
              <a:srgbClr val="00B050"/>
            </a:solidFill>
          </a:endParaRPr>
        </a:p>
      </dgm:t>
    </dgm:pt>
    <dgm:pt modelId="{98AFCC62-1247-4C80-B017-6756496DECED}" type="parTrans" cxnId="{15E04C33-9B5E-4BEC-A643-22C8F2CDBA3B}">
      <dgm:prSet/>
      <dgm:spPr/>
      <dgm:t>
        <a:bodyPr/>
        <a:lstStyle/>
        <a:p>
          <a:endParaRPr lang="en-US"/>
        </a:p>
      </dgm:t>
    </dgm:pt>
    <dgm:pt modelId="{EDC86E99-9B18-4159-AE85-65A1C6C70C22}" type="sibTrans" cxnId="{15E04C33-9B5E-4BEC-A643-22C8F2CDBA3B}">
      <dgm:prSet/>
      <dgm:spPr/>
      <dgm:t>
        <a:bodyPr/>
        <a:lstStyle/>
        <a:p>
          <a:endParaRPr lang="en-US"/>
        </a:p>
      </dgm:t>
    </dgm:pt>
    <dgm:pt modelId="{F6D5FFDA-D2D3-42BC-90AD-CDE3D5B3C083}" type="pres">
      <dgm:prSet presAssocID="{625A3A66-9158-4A79-B1ED-C0FEB4C4C9E3}" presName="Name0" presStyleCnt="0">
        <dgm:presLayoutVars>
          <dgm:dir/>
          <dgm:animLvl val="lvl"/>
          <dgm:resizeHandles val="exact"/>
        </dgm:presLayoutVars>
      </dgm:prSet>
      <dgm:spPr/>
    </dgm:pt>
    <dgm:pt modelId="{3336193B-1C85-4302-9074-6E3AB0C98DE9}" type="pres">
      <dgm:prSet presAssocID="{D82CA299-E362-44A9-B3D7-8811B7A5B137}" presName="linNode" presStyleCnt="0"/>
      <dgm:spPr/>
    </dgm:pt>
    <dgm:pt modelId="{FB0B681A-C19B-4D27-B114-6C15674660C1}" type="pres">
      <dgm:prSet presAssocID="{D82CA299-E362-44A9-B3D7-8811B7A5B137}" presName="parentText" presStyleLbl="node1" presStyleIdx="0" presStyleCnt="5">
        <dgm:presLayoutVars>
          <dgm:chMax val="1"/>
          <dgm:bulletEnabled val="1"/>
        </dgm:presLayoutVars>
      </dgm:prSet>
      <dgm:spPr/>
    </dgm:pt>
    <dgm:pt modelId="{CD918A34-42F1-4B25-9AF8-07020E1F209E}" type="pres">
      <dgm:prSet presAssocID="{668B29BF-E4D7-4D53-B74A-13D57A6B4EEF}" presName="sp" presStyleCnt="0"/>
      <dgm:spPr/>
    </dgm:pt>
    <dgm:pt modelId="{1137527F-D24D-4C67-9017-7E5981539A73}" type="pres">
      <dgm:prSet presAssocID="{45EA68B6-0094-485B-A309-752E466BA525}" presName="linNode" presStyleCnt="0"/>
      <dgm:spPr/>
    </dgm:pt>
    <dgm:pt modelId="{48963A32-D003-4198-87E1-1D217CFA2888}" type="pres">
      <dgm:prSet presAssocID="{45EA68B6-0094-485B-A309-752E466BA525}" presName="parentText" presStyleLbl="node1" presStyleIdx="1" presStyleCnt="5">
        <dgm:presLayoutVars>
          <dgm:chMax val="1"/>
          <dgm:bulletEnabled val="1"/>
        </dgm:presLayoutVars>
      </dgm:prSet>
      <dgm:spPr/>
    </dgm:pt>
    <dgm:pt modelId="{5E057343-6ACF-4E58-8F80-782647F50FB9}" type="pres">
      <dgm:prSet presAssocID="{D6F859FA-E956-4A1F-9C0E-41C6C5854249}" presName="sp" presStyleCnt="0"/>
      <dgm:spPr/>
    </dgm:pt>
    <dgm:pt modelId="{EC56436E-B1A1-4723-B727-AD3111B297CA}" type="pres">
      <dgm:prSet presAssocID="{90EEC7DE-45F3-4AC8-BAFD-767851FBDA81}" presName="linNode" presStyleCnt="0"/>
      <dgm:spPr/>
    </dgm:pt>
    <dgm:pt modelId="{7642C13E-62BF-41AE-8908-ABE6E9BAE813}" type="pres">
      <dgm:prSet presAssocID="{90EEC7DE-45F3-4AC8-BAFD-767851FBDA81}" presName="parentText" presStyleLbl="node1" presStyleIdx="2" presStyleCnt="5">
        <dgm:presLayoutVars>
          <dgm:chMax val="1"/>
          <dgm:bulletEnabled val="1"/>
        </dgm:presLayoutVars>
      </dgm:prSet>
      <dgm:spPr/>
    </dgm:pt>
    <dgm:pt modelId="{F429E9BB-D32A-4EAE-9BEA-7BF7254EDC61}" type="pres">
      <dgm:prSet presAssocID="{94903497-B9A6-4036-8148-A058BDAD2F6A}" presName="sp" presStyleCnt="0"/>
      <dgm:spPr/>
    </dgm:pt>
    <dgm:pt modelId="{63311F98-9A30-4855-BEB9-00F6BB2DD8B8}" type="pres">
      <dgm:prSet presAssocID="{A367C129-94F8-4013-836B-B25CD3AC7366}" presName="linNode" presStyleCnt="0"/>
      <dgm:spPr/>
    </dgm:pt>
    <dgm:pt modelId="{2C86AE06-18B9-4F73-A62B-5545C7725FD8}" type="pres">
      <dgm:prSet presAssocID="{A367C129-94F8-4013-836B-B25CD3AC7366}" presName="parentText" presStyleLbl="node1" presStyleIdx="3" presStyleCnt="5">
        <dgm:presLayoutVars>
          <dgm:chMax val="1"/>
          <dgm:bulletEnabled val="1"/>
        </dgm:presLayoutVars>
      </dgm:prSet>
      <dgm:spPr/>
    </dgm:pt>
    <dgm:pt modelId="{B7D0454A-A28D-4C2D-9D37-972B51E74824}" type="pres">
      <dgm:prSet presAssocID="{EDC86E99-9B18-4159-AE85-65A1C6C70C22}" presName="sp" presStyleCnt="0"/>
      <dgm:spPr/>
    </dgm:pt>
    <dgm:pt modelId="{0CAAE893-14A5-415E-907C-13D0C1D5700E}" type="pres">
      <dgm:prSet presAssocID="{EE9BB092-3317-4704-9B52-1653C83CE691}" presName="linNode" presStyleCnt="0"/>
      <dgm:spPr/>
    </dgm:pt>
    <dgm:pt modelId="{DF9739B6-2263-4E37-B7C6-CA1799D43631}" type="pres">
      <dgm:prSet presAssocID="{EE9BB092-3317-4704-9B52-1653C83CE691}" presName="parentText" presStyleLbl="node1" presStyleIdx="4" presStyleCnt="5" custLinFactNeighborX="185" custLinFactNeighborY="5800">
        <dgm:presLayoutVars>
          <dgm:chMax val="1"/>
          <dgm:bulletEnabled val="1"/>
        </dgm:presLayoutVars>
      </dgm:prSet>
      <dgm:spPr/>
    </dgm:pt>
  </dgm:ptLst>
  <dgm:cxnLst>
    <dgm:cxn modelId="{15E04C33-9B5E-4BEC-A643-22C8F2CDBA3B}" srcId="{625A3A66-9158-4A79-B1ED-C0FEB4C4C9E3}" destId="{A367C129-94F8-4013-836B-B25CD3AC7366}" srcOrd="3" destOrd="0" parTransId="{98AFCC62-1247-4C80-B017-6756496DECED}" sibTransId="{EDC86E99-9B18-4159-AE85-65A1C6C70C22}"/>
    <dgm:cxn modelId="{3573BF3B-0A58-46EC-BE89-4526DA9F97DA}" type="presOf" srcId="{90EEC7DE-45F3-4AC8-BAFD-767851FBDA81}" destId="{7642C13E-62BF-41AE-8908-ABE6E9BAE813}" srcOrd="0" destOrd="0" presId="urn:microsoft.com/office/officeart/2005/8/layout/vList5"/>
    <dgm:cxn modelId="{FB345F59-8AFF-4D2B-A7BB-0072512674D9}" type="presOf" srcId="{625A3A66-9158-4A79-B1ED-C0FEB4C4C9E3}" destId="{F6D5FFDA-D2D3-42BC-90AD-CDE3D5B3C083}" srcOrd="0" destOrd="0" presId="urn:microsoft.com/office/officeart/2005/8/layout/vList5"/>
    <dgm:cxn modelId="{57EC0C82-067D-4725-9B37-4462683072A7}" type="presOf" srcId="{A367C129-94F8-4013-836B-B25CD3AC7366}" destId="{2C86AE06-18B9-4F73-A62B-5545C7725FD8}" srcOrd="0" destOrd="0" presId="urn:microsoft.com/office/officeart/2005/8/layout/vList5"/>
    <dgm:cxn modelId="{8C9E4A86-4B96-400C-9A89-7F870EAF6C20}" srcId="{625A3A66-9158-4A79-B1ED-C0FEB4C4C9E3}" destId="{EE9BB092-3317-4704-9B52-1653C83CE691}" srcOrd="4" destOrd="0" parTransId="{D8ACE088-7CD9-4E1C-865A-E04239B45590}" sibTransId="{6B9B2DD1-89D4-48C3-AD9D-A0F045B9591A}"/>
    <dgm:cxn modelId="{54EC2A8F-F457-426C-B637-55E0877AF6EC}" srcId="{625A3A66-9158-4A79-B1ED-C0FEB4C4C9E3}" destId="{D82CA299-E362-44A9-B3D7-8811B7A5B137}" srcOrd="0" destOrd="0" parTransId="{108071D3-C5D4-4D1B-89CD-37C112ABFA90}" sibTransId="{668B29BF-E4D7-4D53-B74A-13D57A6B4EEF}"/>
    <dgm:cxn modelId="{2707F0AB-1F4F-4416-A133-68C94AB9C53F}" type="presOf" srcId="{45EA68B6-0094-485B-A309-752E466BA525}" destId="{48963A32-D003-4198-87E1-1D217CFA2888}" srcOrd="0" destOrd="0" presId="urn:microsoft.com/office/officeart/2005/8/layout/vList5"/>
    <dgm:cxn modelId="{64F815C9-DE92-4A75-B3A8-9F1C2C38B384}" srcId="{625A3A66-9158-4A79-B1ED-C0FEB4C4C9E3}" destId="{45EA68B6-0094-485B-A309-752E466BA525}" srcOrd="1" destOrd="0" parTransId="{5467834E-DA71-45EA-9BB6-E8313DEA5E81}" sibTransId="{D6F859FA-E956-4A1F-9C0E-41C6C5854249}"/>
    <dgm:cxn modelId="{467E38D8-51A1-4C39-867B-08F80073A878}" srcId="{625A3A66-9158-4A79-B1ED-C0FEB4C4C9E3}" destId="{90EEC7DE-45F3-4AC8-BAFD-767851FBDA81}" srcOrd="2" destOrd="0" parTransId="{995A8461-494E-4FF8-A08B-7F1AFB691F72}" sibTransId="{94903497-B9A6-4036-8148-A058BDAD2F6A}"/>
    <dgm:cxn modelId="{934D5AF8-4860-4031-AD93-B05D1FFD599C}" type="presOf" srcId="{D82CA299-E362-44A9-B3D7-8811B7A5B137}" destId="{FB0B681A-C19B-4D27-B114-6C15674660C1}" srcOrd="0" destOrd="0" presId="urn:microsoft.com/office/officeart/2005/8/layout/vList5"/>
    <dgm:cxn modelId="{742347FC-59A8-4D46-8257-8E386DFB426F}" type="presOf" srcId="{EE9BB092-3317-4704-9B52-1653C83CE691}" destId="{DF9739B6-2263-4E37-B7C6-CA1799D43631}" srcOrd="0" destOrd="0" presId="urn:microsoft.com/office/officeart/2005/8/layout/vList5"/>
    <dgm:cxn modelId="{FF4C466C-F43B-4439-B82D-43ADC7DE7946}" type="presParOf" srcId="{F6D5FFDA-D2D3-42BC-90AD-CDE3D5B3C083}" destId="{3336193B-1C85-4302-9074-6E3AB0C98DE9}" srcOrd="0" destOrd="0" presId="urn:microsoft.com/office/officeart/2005/8/layout/vList5"/>
    <dgm:cxn modelId="{685A0CFB-F9E3-435D-88E0-6FD47B1B5FC9}" type="presParOf" srcId="{3336193B-1C85-4302-9074-6E3AB0C98DE9}" destId="{FB0B681A-C19B-4D27-B114-6C15674660C1}" srcOrd="0" destOrd="0" presId="urn:microsoft.com/office/officeart/2005/8/layout/vList5"/>
    <dgm:cxn modelId="{4FCA7C6E-4580-4A79-B632-7B4EC3B9F6CB}" type="presParOf" srcId="{F6D5FFDA-D2D3-42BC-90AD-CDE3D5B3C083}" destId="{CD918A34-42F1-4B25-9AF8-07020E1F209E}" srcOrd="1" destOrd="0" presId="urn:microsoft.com/office/officeart/2005/8/layout/vList5"/>
    <dgm:cxn modelId="{C1B10B80-6933-496A-AD4F-0AE3746C31E7}" type="presParOf" srcId="{F6D5FFDA-D2D3-42BC-90AD-CDE3D5B3C083}" destId="{1137527F-D24D-4C67-9017-7E5981539A73}" srcOrd="2" destOrd="0" presId="urn:microsoft.com/office/officeart/2005/8/layout/vList5"/>
    <dgm:cxn modelId="{351AE556-AFB3-49A7-947F-9976773A78D0}" type="presParOf" srcId="{1137527F-D24D-4C67-9017-7E5981539A73}" destId="{48963A32-D003-4198-87E1-1D217CFA2888}" srcOrd="0" destOrd="0" presId="urn:microsoft.com/office/officeart/2005/8/layout/vList5"/>
    <dgm:cxn modelId="{03778FCB-5270-4AB2-9406-4223322E2F17}" type="presParOf" srcId="{F6D5FFDA-D2D3-42BC-90AD-CDE3D5B3C083}" destId="{5E057343-6ACF-4E58-8F80-782647F50FB9}" srcOrd="3" destOrd="0" presId="urn:microsoft.com/office/officeart/2005/8/layout/vList5"/>
    <dgm:cxn modelId="{6B2D4FDA-E60D-45B7-B568-CE24314667EB}" type="presParOf" srcId="{F6D5FFDA-D2D3-42BC-90AD-CDE3D5B3C083}" destId="{EC56436E-B1A1-4723-B727-AD3111B297CA}" srcOrd="4" destOrd="0" presId="urn:microsoft.com/office/officeart/2005/8/layout/vList5"/>
    <dgm:cxn modelId="{8E09C826-DF24-4944-8C2E-A802C5620ACF}" type="presParOf" srcId="{EC56436E-B1A1-4723-B727-AD3111B297CA}" destId="{7642C13E-62BF-41AE-8908-ABE6E9BAE813}" srcOrd="0" destOrd="0" presId="urn:microsoft.com/office/officeart/2005/8/layout/vList5"/>
    <dgm:cxn modelId="{FE59F108-8ED9-479F-9D1C-0273051F0816}" type="presParOf" srcId="{F6D5FFDA-D2D3-42BC-90AD-CDE3D5B3C083}" destId="{F429E9BB-D32A-4EAE-9BEA-7BF7254EDC61}" srcOrd="5" destOrd="0" presId="urn:microsoft.com/office/officeart/2005/8/layout/vList5"/>
    <dgm:cxn modelId="{E7DCF4E8-E1D0-4B45-8D3A-A1473C7F5A03}" type="presParOf" srcId="{F6D5FFDA-D2D3-42BC-90AD-CDE3D5B3C083}" destId="{63311F98-9A30-4855-BEB9-00F6BB2DD8B8}" srcOrd="6" destOrd="0" presId="urn:microsoft.com/office/officeart/2005/8/layout/vList5"/>
    <dgm:cxn modelId="{7F329B81-D346-402A-9A49-E3C73D186228}" type="presParOf" srcId="{63311F98-9A30-4855-BEB9-00F6BB2DD8B8}" destId="{2C86AE06-18B9-4F73-A62B-5545C7725FD8}" srcOrd="0" destOrd="0" presId="urn:microsoft.com/office/officeart/2005/8/layout/vList5"/>
    <dgm:cxn modelId="{EC7B1E4A-B1E6-4B17-B339-4FACE6C2AF68}" type="presParOf" srcId="{F6D5FFDA-D2D3-42BC-90AD-CDE3D5B3C083}" destId="{B7D0454A-A28D-4C2D-9D37-972B51E74824}" srcOrd="7" destOrd="0" presId="urn:microsoft.com/office/officeart/2005/8/layout/vList5"/>
    <dgm:cxn modelId="{6663DF89-4EC7-4720-852E-E6F6746B1C07}" type="presParOf" srcId="{F6D5FFDA-D2D3-42BC-90AD-CDE3D5B3C083}" destId="{0CAAE893-14A5-415E-907C-13D0C1D5700E}" srcOrd="8" destOrd="0" presId="urn:microsoft.com/office/officeart/2005/8/layout/vList5"/>
    <dgm:cxn modelId="{2F1ED158-390D-461E-A81E-5A96BE7F33D4}" type="presParOf" srcId="{0CAAE893-14A5-415E-907C-13D0C1D5700E}" destId="{DF9739B6-2263-4E37-B7C6-CA1799D43631}" srcOrd="0" destOrd="0" presId="urn:microsoft.com/office/officeart/2005/8/layout/vList5"/>
  </dgm:cxnLst>
  <dgm:bg>
    <a:noFill/>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93878A7-BAB8-4BD3-89B4-58DA32DF6F07}">
      <dsp:nvSpPr>
        <dsp:cNvPr id="0" name=""/>
        <dsp:cNvSpPr/>
      </dsp:nvSpPr>
      <dsp:spPr>
        <a:xfrm>
          <a:off x="0" y="4323"/>
          <a:ext cx="8424292" cy="2104683"/>
        </a:xfrm>
        <a:prstGeom prst="roundRect">
          <a:avLst/>
        </a:prstGeom>
        <a:solidFill>
          <a:schemeClr val="lt1">
            <a:hueOff val="0"/>
            <a:satOff val="0"/>
            <a:lumOff val="0"/>
            <a:alphaOff val="0"/>
          </a:schemeClr>
        </a:solidFill>
        <a:ln w="25400" cap="flat" cmpd="sng" algn="ctr">
          <a:solidFill>
            <a:schemeClr val="dk2">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US" sz="2700" kern="1200" dirty="0"/>
            <a:t>You have 1 “grace” segment to be used</a:t>
          </a:r>
          <a:br>
            <a:rPr lang="en-US" sz="2700" kern="1200" dirty="0"/>
          </a:br>
          <a:r>
            <a:rPr lang="en-US" sz="2700" kern="1200" dirty="0"/>
            <a:t>anytime in 2027. No application or permission </a:t>
          </a:r>
          <a:br>
            <a:rPr lang="en-US" sz="2700" kern="1200" dirty="0"/>
          </a:br>
          <a:r>
            <a:rPr lang="en-US" sz="2700" kern="1200" dirty="0"/>
            <a:t>required. </a:t>
          </a:r>
        </a:p>
      </dsp:txBody>
      <dsp:txXfrm>
        <a:off x="102742" y="107065"/>
        <a:ext cx="8218808" cy="1899199"/>
      </dsp:txXfrm>
    </dsp:sp>
    <dsp:sp modelId="{F177EDDA-D6CF-4AFC-BC29-A39624F5C4A7}">
      <dsp:nvSpPr>
        <dsp:cNvPr id="0" name=""/>
        <dsp:cNvSpPr/>
      </dsp:nvSpPr>
      <dsp:spPr>
        <a:xfrm>
          <a:off x="0" y="2170130"/>
          <a:ext cx="8424292" cy="2104683"/>
        </a:xfrm>
        <a:prstGeom prst="roundRect">
          <a:avLst/>
        </a:prstGeom>
        <a:solidFill>
          <a:schemeClr val="lt1">
            <a:hueOff val="0"/>
            <a:satOff val="0"/>
            <a:lumOff val="0"/>
            <a:alphaOff val="0"/>
          </a:schemeClr>
        </a:solidFill>
        <a:ln w="25400" cap="flat" cmpd="sng" algn="ctr">
          <a:solidFill>
            <a:schemeClr val="dk2">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l" defTabSz="1200150">
            <a:lnSpc>
              <a:spcPct val="90000"/>
            </a:lnSpc>
            <a:spcBef>
              <a:spcPct val="0"/>
            </a:spcBef>
            <a:spcAft>
              <a:spcPct val="35000"/>
            </a:spcAft>
            <a:buNone/>
          </a:pPr>
          <a:r>
            <a:rPr lang="en-US" sz="2700" kern="1200" dirty="0"/>
            <a:t>Falling behind 2+ segments will </a:t>
          </a:r>
          <a:br>
            <a:rPr lang="en-US" sz="2700" kern="1200" dirty="0"/>
          </a:br>
          <a:r>
            <a:rPr lang="en-US" sz="2700" kern="1200" dirty="0"/>
            <a:t>result in Remediation </a:t>
          </a:r>
          <a:br>
            <a:rPr lang="en-US" sz="2700" kern="1200" dirty="0"/>
          </a:br>
          <a:r>
            <a:rPr lang="en-US" sz="2700" kern="1200" dirty="0"/>
            <a:t>          (see </a:t>
          </a:r>
          <a:r>
            <a:rPr lang="en-US" sz="2700" kern="1200" dirty="0">
              <a:hlinkClick xmlns:r="http://schemas.openxmlformats.org/officeDocument/2006/relationships" r:id="rId1"/>
            </a:rPr>
            <a:t>2026-2027 Certification Renewal  Handbook</a:t>
          </a:r>
          <a:r>
            <a:rPr lang="en-US" sz="2700" kern="1200" dirty="0"/>
            <a:t> ) </a:t>
          </a:r>
        </a:p>
      </dsp:txBody>
      <dsp:txXfrm>
        <a:off x="102742" y="2272872"/>
        <a:ext cx="8218808" cy="1899199"/>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294C44A-D13F-4660-B6C6-3E9CA5D2B9D3}">
      <dsp:nvSpPr>
        <dsp:cNvPr id="0" name=""/>
        <dsp:cNvSpPr/>
      </dsp:nvSpPr>
      <dsp:spPr>
        <a:xfrm>
          <a:off x="1212569" y="959427"/>
          <a:ext cx="1300252" cy="1300252"/>
        </a:xfrm>
        <a:prstGeom prst="rect">
          <a:avLst/>
        </a:prstGeom>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1"/>
              </a:ext>
            </a:extLst>
          </a:blip>
          <a:stretch>
            <a:fillRect/>
          </a:stretch>
        </a:blipFill>
        <a:ln w="25400" cap="flat" cmpd="sng" algn="ctr">
          <a:solidFill>
            <a:schemeClr val="dk2">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887F13AA-C394-4121-98AE-F56D894AA93B}">
      <dsp:nvSpPr>
        <dsp:cNvPr id="0" name=""/>
        <dsp:cNvSpPr/>
      </dsp:nvSpPr>
      <dsp:spPr>
        <a:xfrm>
          <a:off x="417971" y="2616347"/>
          <a:ext cx="2889450" cy="7200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889000">
            <a:lnSpc>
              <a:spcPct val="100000"/>
            </a:lnSpc>
            <a:spcBef>
              <a:spcPct val="0"/>
            </a:spcBef>
            <a:spcAft>
              <a:spcPct val="35000"/>
            </a:spcAft>
            <a:buNone/>
          </a:pPr>
          <a:r>
            <a:rPr lang="en-US" sz="2000" kern="1200"/>
            <a:t>Complete Challenge Questions early </a:t>
          </a:r>
        </a:p>
      </dsp:txBody>
      <dsp:txXfrm>
        <a:off x="417971" y="2616347"/>
        <a:ext cx="2889450" cy="720000"/>
      </dsp:txXfrm>
    </dsp:sp>
    <dsp:sp modelId="{8151B722-537D-4E0E-BDB8-06BA985A006B}">
      <dsp:nvSpPr>
        <dsp:cNvPr id="0" name=""/>
        <dsp:cNvSpPr/>
      </dsp:nvSpPr>
      <dsp:spPr>
        <a:xfrm>
          <a:off x="4607673" y="959427"/>
          <a:ext cx="1300252" cy="1300252"/>
        </a:xfrm>
        <a:prstGeom prst="rect">
          <a:avLst/>
        </a:prstGeom>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25400" cap="flat" cmpd="sng" algn="ctr">
          <a:solidFill>
            <a:schemeClr val="dk2">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7E23F4BB-C7DB-4920-AEB0-2F947FCFE4AD}">
      <dsp:nvSpPr>
        <dsp:cNvPr id="0" name=""/>
        <dsp:cNvSpPr/>
      </dsp:nvSpPr>
      <dsp:spPr>
        <a:xfrm>
          <a:off x="3813075" y="2616347"/>
          <a:ext cx="2889450" cy="7200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889000">
            <a:lnSpc>
              <a:spcPct val="100000"/>
            </a:lnSpc>
            <a:spcBef>
              <a:spcPct val="0"/>
            </a:spcBef>
            <a:spcAft>
              <a:spcPct val="35000"/>
            </a:spcAft>
            <a:buNone/>
          </a:pPr>
          <a:r>
            <a:rPr lang="en-US" sz="2000" kern="1200"/>
            <a:t>Add deadlines to iCalendar</a:t>
          </a:r>
        </a:p>
      </dsp:txBody>
      <dsp:txXfrm>
        <a:off x="3813075" y="2616347"/>
        <a:ext cx="2889450" cy="720000"/>
      </dsp:txXfrm>
    </dsp:sp>
    <dsp:sp modelId="{0D4D2ABC-0390-4FB2-8329-0C859779F787}">
      <dsp:nvSpPr>
        <dsp:cNvPr id="0" name=""/>
        <dsp:cNvSpPr/>
      </dsp:nvSpPr>
      <dsp:spPr>
        <a:xfrm>
          <a:off x="8002777" y="959427"/>
          <a:ext cx="1300252" cy="1300252"/>
        </a:xfrm>
        <a:prstGeom prst="rect">
          <a:avLst/>
        </a:prstGeom>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a:blipFill>
        <a:ln w="25400" cap="flat" cmpd="sng" algn="ctr">
          <a:solidFill>
            <a:schemeClr val="dk2">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E80059E1-1B21-4954-95BE-819A981F4BEE}">
      <dsp:nvSpPr>
        <dsp:cNvPr id="0" name=""/>
        <dsp:cNvSpPr/>
      </dsp:nvSpPr>
      <dsp:spPr>
        <a:xfrm>
          <a:off x="7208178" y="2616347"/>
          <a:ext cx="2889450" cy="7200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889000">
            <a:lnSpc>
              <a:spcPct val="100000"/>
            </a:lnSpc>
            <a:spcBef>
              <a:spcPct val="0"/>
            </a:spcBef>
            <a:spcAft>
              <a:spcPct val="35000"/>
            </a:spcAft>
            <a:buNone/>
          </a:pPr>
          <a:r>
            <a:rPr lang="en-US" sz="2000" kern="1200"/>
            <a:t>Watch BOC email reminders </a:t>
          </a:r>
        </a:p>
      </dsp:txBody>
      <dsp:txXfrm>
        <a:off x="7208178" y="2616347"/>
        <a:ext cx="2889450" cy="720000"/>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4279837-FE1C-4A9F-8D49-235E88E9853A}">
      <dsp:nvSpPr>
        <dsp:cNvPr id="0" name=""/>
        <dsp:cNvSpPr/>
      </dsp:nvSpPr>
      <dsp:spPr>
        <a:xfrm>
          <a:off x="0" y="524"/>
          <a:ext cx="10515600" cy="1227064"/>
        </a:xfrm>
        <a:prstGeom prst="roundRect">
          <a:avLst>
            <a:gd name="adj" fmla="val 10000"/>
          </a:avLst>
        </a:prstGeom>
        <a:solidFill>
          <a:schemeClr val="dk2">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B5F0AF8B-C4B8-4F23-9308-3EEF63A14526}">
      <dsp:nvSpPr>
        <dsp:cNvPr id="0" name=""/>
        <dsp:cNvSpPr/>
      </dsp:nvSpPr>
      <dsp:spPr>
        <a:xfrm>
          <a:off x="371187" y="276613"/>
          <a:ext cx="674885" cy="674885"/>
        </a:xfrm>
        <a:prstGeom prst="rect">
          <a:avLst/>
        </a:prstGeom>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1"/>
              </a:ext>
            </a:extLst>
          </a:blip>
          <a:stretch>
            <a:fillRect/>
          </a:stretch>
        </a:blipFill>
        <a:ln w="25400" cap="flat" cmpd="sng" algn="ctr">
          <a:solidFill>
            <a:schemeClr val="dk2">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06336123-17C4-44C6-B93B-A3E2C40B2475}">
      <dsp:nvSpPr>
        <dsp:cNvPr id="0" name=""/>
        <dsp:cNvSpPr/>
      </dsp:nvSpPr>
      <dsp:spPr>
        <a:xfrm>
          <a:off x="1417259" y="524"/>
          <a:ext cx="9098340" cy="122706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29864" tIns="129864" rIns="129864" bIns="129864" numCol="1" spcCol="1270" anchor="ctr" anchorCtr="0">
          <a:noAutofit/>
        </a:bodyPr>
        <a:lstStyle/>
        <a:p>
          <a:pPr marL="0" lvl="0" indent="0" algn="l" defTabSz="1111250">
            <a:lnSpc>
              <a:spcPct val="100000"/>
            </a:lnSpc>
            <a:spcBef>
              <a:spcPct val="0"/>
            </a:spcBef>
            <a:spcAft>
              <a:spcPct val="35000"/>
            </a:spcAft>
            <a:buNone/>
          </a:pPr>
          <a:r>
            <a:rPr lang="en-US" sz="2500" kern="1200" dirty="0"/>
            <a:t>Most ATs report completing a segment’s 15 My Challenge Questions in less than 30 minutes. </a:t>
          </a:r>
        </a:p>
      </dsp:txBody>
      <dsp:txXfrm>
        <a:off x="1417259" y="524"/>
        <a:ext cx="9098340" cy="1227064"/>
      </dsp:txXfrm>
    </dsp:sp>
    <dsp:sp modelId="{B2EA1DED-F7E0-454C-9C61-14A2FD6C6DDC}">
      <dsp:nvSpPr>
        <dsp:cNvPr id="0" name=""/>
        <dsp:cNvSpPr/>
      </dsp:nvSpPr>
      <dsp:spPr>
        <a:xfrm>
          <a:off x="0" y="1534355"/>
          <a:ext cx="10515600" cy="1227064"/>
        </a:xfrm>
        <a:prstGeom prst="roundRect">
          <a:avLst>
            <a:gd name="adj" fmla="val 10000"/>
          </a:avLst>
        </a:prstGeom>
        <a:solidFill>
          <a:schemeClr val="dk2">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CAC286A8-D7E8-45DB-88F5-169F2A08498D}">
      <dsp:nvSpPr>
        <dsp:cNvPr id="0" name=""/>
        <dsp:cNvSpPr/>
      </dsp:nvSpPr>
      <dsp:spPr>
        <a:xfrm>
          <a:off x="371187" y="1810444"/>
          <a:ext cx="674885" cy="674885"/>
        </a:xfrm>
        <a:prstGeom prst="rect">
          <a:avLst/>
        </a:prstGeom>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25400" cap="flat" cmpd="sng" algn="ctr">
          <a:solidFill>
            <a:schemeClr val="dk2">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84CDE9F2-DB40-4256-9C65-2C53C1DD8F62}">
      <dsp:nvSpPr>
        <dsp:cNvPr id="0" name=""/>
        <dsp:cNvSpPr/>
      </dsp:nvSpPr>
      <dsp:spPr>
        <a:xfrm>
          <a:off x="1417259" y="1534355"/>
          <a:ext cx="9098340" cy="122706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29864" tIns="129864" rIns="129864" bIns="129864" numCol="1" spcCol="1270" anchor="ctr" anchorCtr="0">
          <a:noAutofit/>
        </a:bodyPr>
        <a:lstStyle/>
        <a:p>
          <a:pPr marL="0" lvl="0" indent="0" algn="l" defTabSz="1111250">
            <a:lnSpc>
              <a:spcPct val="100000"/>
            </a:lnSpc>
            <a:spcBef>
              <a:spcPct val="0"/>
            </a:spcBef>
            <a:spcAft>
              <a:spcPct val="35000"/>
            </a:spcAft>
            <a:buNone/>
          </a:pPr>
          <a:r>
            <a:rPr lang="en-US" sz="2500" kern="1200"/>
            <a:t>Designed for flexibility </a:t>
          </a:r>
        </a:p>
      </dsp:txBody>
      <dsp:txXfrm>
        <a:off x="1417259" y="1534355"/>
        <a:ext cx="9098340" cy="1227064"/>
      </dsp:txXfrm>
    </dsp:sp>
    <dsp:sp modelId="{E5019C59-E95A-4348-8CD0-18F3A6CCE7FA}">
      <dsp:nvSpPr>
        <dsp:cNvPr id="0" name=""/>
        <dsp:cNvSpPr/>
      </dsp:nvSpPr>
      <dsp:spPr>
        <a:xfrm>
          <a:off x="0" y="3068185"/>
          <a:ext cx="10515600" cy="1227064"/>
        </a:xfrm>
        <a:prstGeom prst="roundRect">
          <a:avLst>
            <a:gd name="adj" fmla="val 10000"/>
          </a:avLst>
        </a:prstGeom>
        <a:solidFill>
          <a:schemeClr val="dk2">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86AB0C90-F803-4C5B-81DD-2D9058C380A3}">
      <dsp:nvSpPr>
        <dsp:cNvPr id="0" name=""/>
        <dsp:cNvSpPr/>
      </dsp:nvSpPr>
      <dsp:spPr>
        <a:xfrm>
          <a:off x="371187" y="3344275"/>
          <a:ext cx="674885" cy="674885"/>
        </a:xfrm>
        <a:prstGeom prst="rect">
          <a:avLst/>
        </a:prstGeom>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a:blipFill>
        <a:ln w="25400" cap="flat" cmpd="sng" algn="ctr">
          <a:solidFill>
            <a:schemeClr val="dk2">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84D318C9-4099-4E3B-A104-1919F06BB3BA}">
      <dsp:nvSpPr>
        <dsp:cNvPr id="0" name=""/>
        <dsp:cNvSpPr/>
      </dsp:nvSpPr>
      <dsp:spPr>
        <a:xfrm>
          <a:off x="1417259" y="3068185"/>
          <a:ext cx="9098340" cy="122706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29864" tIns="129864" rIns="129864" bIns="129864" numCol="1" spcCol="1270" anchor="ctr" anchorCtr="0">
          <a:noAutofit/>
        </a:bodyPr>
        <a:lstStyle/>
        <a:p>
          <a:pPr marL="0" lvl="0" indent="0" algn="l" defTabSz="1111250">
            <a:lnSpc>
              <a:spcPct val="100000"/>
            </a:lnSpc>
            <a:spcBef>
              <a:spcPct val="0"/>
            </a:spcBef>
            <a:spcAft>
              <a:spcPct val="35000"/>
            </a:spcAft>
            <a:buNone/>
          </a:pPr>
          <a:r>
            <a:rPr lang="en-US" sz="2500" kern="1200"/>
            <a:t>Mobile-friendly, on the go </a:t>
          </a:r>
        </a:p>
      </dsp:txBody>
      <dsp:txXfrm>
        <a:off x="1417259" y="3068185"/>
        <a:ext cx="9098340" cy="1227064"/>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B0B681A-C19B-4D27-B114-6C15674660C1}">
      <dsp:nvSpPr>
        <dsp:cNvPr id="0" name=""/>
        <dsp:cNvSpPr/>
      </dsp:nvSpPr>
      <dsp:spPr>
        <a:xfrm>
          <a:off x="3656263" y="1887"/>
          <a:ext cx="4113295" cy="825384"/>
        </a:xfrm>
        <a:prstGeom prst="roundRect">
          <a:avLst/>
        </a:prstGeom>
        <a:solidFill>
          <a:schemeClr val="lt1">
            <a:hueOff val="0"/>
            <a:satOff val="0"/>
            <a:lumOff val="0"/>
            <a:alphaOff val="0"/>
          </a:schemeClr>
        </a:solidFill>
        <a:ln w="38100" cap="flat" cmpd="sng" algn="ctr">
          <a:solidFill>
            <a:schemeClr val="dk2">
              <a:shade val="80000"/>
              <a:hueOff val="0"/>
              <a:satOff val="0"/>
              <a:lumOff val="0"/>
              <a:alphaOff val="0"/>
            </a:schemeClr>
          </a:solidFill>
          <a:prstDash val="solid"/>
        </a:ln>
        <a:effectLst>
          <a:outerShdw blurRad="40000" dist="20000" dir="5400000" rotWithShape="0">
            <a:srgbClr val="000000">
              <a:alpha val="38000"/>
            </a:srgbClr>
          </a:outerShdw>
        </a:effectLst>
      </dsp:spPr>
      <dsp:style>
        <a:lnRef idx="3">
          <a:scrgbClr r="0" g="0" b="0"/>
        </a:lnRef>
        <a:fillRef idx="1">
          <a:scrgbClr r="0" g="0" b="0"/>
        </a:fillRef>
        <a:effectRef idx="1">
          <a:scrgbClr r="0" g="0" b="0"/>
        </a:effectRef>
        <a:fontRef idx="minor">
          <a:schemeClr val="lt1"/>
        </a:fontRef>
      </dsp:style>
      <dsp:txBody>
        <a:bodyPr spcFirstLastPara="0" vert="horz" wrap="square" lIns="87630" tIns="43815" rIns="87630" bIns="43815" numCol="1" spcCol="1270" anchor="ctr" anchorCtr="0">
          <a:noAutofit/>
        </a:bodyPr>
        <a:lstStyle/>
        <a:p>
          <a:pPr marL="0" lvl="0" indent="0" algn="ctr" defTabSz="1022350">
            <a:lnSpc>
              <a:spcPct val="90000"/>
            </a:lnSpc>
            <a:spcBef>
              <a:spcPct val="0"/>
            </a:spcBef>
            <a:spcAft>
              <a:spcPct val="35000"/>
            </a:spcAft>
            <a:buNone/>
          </a:pPr>
          <a:r>
            <a:rPr lang="en-US" sz="2300" kern="1200" dirty="0">
              <a:solidFill>
                <a:srgbClr val="C00000"/>
              </a:solidFill>
              <a:latin typeface="Times New Roman" panose="02020603050405020304" pitchFamily="18" charset="0"/>
              <a:cs typeface="Times New Roman" panose="02020603050405020304" pitchFamily="18" charset="0"/>
            </a:rPr>
            <a:t>□  </a:t>
          </a:r>
          <a:r>
            <a:rPr lang="en-US" sz="2300" kern="1200" dirty="0">
              <a:solidFill>
                <a:srgbClr val="C00000"/>
              </a:solidFill>
            </a:rPr>
            <a:t>Not Graded</a:t>
          </a:r>
        </a:p>
      </dsp:txBody>
      <dsp:txXfrm>
        <a:off x="3696555" y="42179"/>
        <a:ext cx="4032711" cy="744800"/>
      </dsp:txXfrm>
    </dsp:sp>
    <dsp:sp modelId="{48963A32-D003-4198-87E1-1D217CFA2888}">
      <dsp:nvSpPr>
        <dsp:cNvPr id="0" name=""/>
        <dsp:cNvSpPr/>
      </dsp:nvSpPr>
      <dsp:spPr>
        <a:xfrm>
          <a:off x="3656263" y="868541"/>
          <a:ext cx="4113295" cy="825384"/>
        </a:xfrm>
        <a:prstGeom prst="roundRect">
          <a:avLst/>
        </a:prstGeom>
        <a:solidFill>
          <a:schemeClr val="lt1">
            <a:hueOff val="0"/>
            <a:satOff val="0"/>
            <a:lumOff val="0"/>
            <a:alphaOff val="0"/>
          </a:schemeClr>
        </a:solidFill>
        <a:ln w="38100" cap="flat" cmpd="sng" algn="ctr">
          <a:solidFill>
            <a:schemeClr val="dk2">
              <a:shade val="80000"/>
              <a:hueOff val="0"/>
              <a:satOff val="0"/>
              <a:lumOff val="0"/>
              <a:alphaOff val="0"/>
            </a:schemeClr>
          </a:solidFill>
          <a:prstDash val="solid"/>
        </a:ln>
        <a:effectLst>
          <a:outerShdw blurRad="40000" dist="20000" dir="5400000" rotWithShape="0">
            <a:srgbClr val="000000">
              <a:alpha val="38000"/>
            </a:srgbClr>
          </a:outerShdw>
        </a:effectLst>
      </dsp:spPr>
      <dsp:style>
        <a:lnRef idx="3">
          <a:scrgbClr r="0" g="0" b="0"/>
        </a:lnRef>
        <a:fillRef idx="1">
          <a:scrgbClr r="0" g="0" b="0"/>
        </a:fillRef>
        <a:effectRef idx="1">
          <a:scrgbClr r="0" g="0" b="0"/>
        </a:effectRef>
        <a:fontRef idx="minor">
          <a:schemeClr val="lt1"/>
        </a:fontRef>
      </dsp:style>
      <dsp:txBody>
        <a:bodyPr spcFirstLastPara="0" vert="horz" wrap="square" lIns="87630" tIns="43815" rIns="87630" bIns="43815" numCol="1" spcCol="1270" anchor="ctr" anchorCtr="0">
          <a:noAutofit/>
        </a:bodyPr>
        <a:lstStyle/>
        <a:p>
          <a:pPr marL="0" lvl="0" indent="0" algn="ctr" defTabSz="1022350">
            <a:lnSpc>
              <a:spcPct val="90000"/>
            </a:lnSpc>
            <a:spcBef>
              <a:spcPct val="0"/>
            </a:spcBef>
            <a:spcAft>
              <a:spcPct val="35000"/>
            </a:spcAft>
            <a:buNone/>
          </a:pPr>
          <a:r>
            <a:rPr lang="en-US" sz="2300" kern="1200" dirty="0">
              <a:solidFill>
                <a:srgbClr val="C00000"/>
              </a:solidFill>
              <a:latin typeface="Times New Roman" panose="02020603050405020304" pitchFamily="18" charset="0"/>
              <a:cs typeface="Times New Roman" panose="02020603050405020304" pitchFamily="18" charset="0"/>
            </a:rPr>
            <a:t>□  D</a:t>
          </a:r>
          <a:r>
            <a:rPr lang="en-US" sz="2300" kern="1200" dirty="0">
              <a:solidFill>
                <a:srgbClr val="C00000"/>
              </a:solidFill>
            </a:rPr>
            <a:t>o Not count against you</a:t>
          </a:r>
        </a:p>
      </dsp:txBody>
      <dsp:txXfrm>
        <a:off x="3696555" y="908833"/>
        <a:ext cx="4032711" cy="744800"/>
      </dsp:txXfrm>
    </dsp:sp>
    <dsp:sp modelId="{7642C13E-62BF-41AE-8908-ABE6E9BAE813}">
      <dsp:nvSpPr>
        <dsp:cNvPr id="0" name=""/>
        <dsp:cNvSpPr/>
      </dsp:nvSpPr>
      <dsp:spPr>
        <a:xfrm>
          <a:off x="3656263" y="1735195"/>
          <a:ext cx="4113295" cy="825384"/>
        </a:xfrm>
        <a:prstGeom prst="roundRect">
          <a:avLst/>
        </a:prstGeom>
        <a:solidFill>
          <a:schemeClr val="lt1">
            <a:hueOff val="0"/>
            <a:satOff val="0"/>
            <a:lumOff val="0"/>
            <a:alphaOff val="0"/>
          </a:schemeClr>
        </a:solidFill>
        <a:ln w="38100" cap="flat" cmpd="sng" algn="ctr">
          <a:solidFill>
            <a:schemeClr val="dk2">
              <a:shade val="80000"/>
              <a:hueOff val="0"/>
              <a:satOff val="0"/>
              <a:lumOff val="0"/>
              <a:alphaOff val="0"/>
            </a:schemeClr>
          </a:solidFill>
          <a:prstDash val="solid"/>
        </a:ln>
        <a:effectLst>
          <a:outerShdw blurRad="40000" dist="20000" dir="5400000" rotWithShape="0">
            <a:srgbClr val="000000">
              <a:alpha val="38000"/>
            </a:srgbClr>
          </a:outerShdw>
        </a:effectLst>
      </dsp:spPr>
      <dsp:style>
        <a:lnRef idx="3">
          <a:scrgbClr r="0" g="0" b="0"/>
        </a:lnRef>
        <a:fillRef idx="1">
          <a:scrgbClr r="0" g="0" b="0"/>
        </a:fillRef>
        <a:effectRef idx="1">
          <a:scrgbClr r="0" g="0" b="0"/>
        </a:effectRef>
        <a:fontRef idx="minor">
          <a:schemeClr val="lt1"/>
        </a:fontRef>
      </dsp:style>
      <dsp:txBody>
        <a:bodyPr spcFirstLastPara="0" vert="horz" wrap="square" lIns="87630" tIns="43815" rIns="87630" bIns="43815" numCol="1" spcCol="1270" anchor="ctr" anchorCtr="0">
          <a:noAutofit/>
        </a:bodyPr>
        <a:lstStyle/>
        <a:p>
          <a:pPr marL="0" lvl="0" indent="0" algn="ctr" defTabSz="1022350">
            <a:lnSpc>
              <a:spcPct val="90000"/>
            </a:lnSpc>
            <a:spcBef>
              <a:spcPct val="0"/>
            </a:spcBef>
            <a:spcAft>
              <a:spcPct val="35000"/>
            </a:spcAft>
            <a:buNone/>
          </a:pPr>
          <a:r>
            <a:rPr lang="en-US" sz="2300" kern="1200" dirty="0">
              <a:solidFill>
                <a:srgbClr val="00B050"/>
              </a:solidFill>
              <a:latin typeface="Times New Roman" panose="02020603050405020304" pitchFamily="18" charset="0"/>
              <a:cs typeface="Times New Roman" panose="02020603050405020304" pitchFamily="18" charset="0"/>
            </a:rPr>
            <a:t>■ Knowledge check-in</a:t>
          </a:r>
          <a:endParaRPr lang="en-US" sz="2300" kern="1200" dirty="0">
            <a:solidFill>
              <a:srgbClr val="00B050"/>
            </a:solidFill>
          </a:endParaRPr>
        </a:p>
      </dsp:txBody>
      <dsp:txXfrm>
        <a:off x="3696555" y="1775487"/>
        <a:ext cx="4032711" cy="744800"/>
      </dsp:txXfrm>
    </dsp:sp>
    <dsp:sp modelId="{2C86AE06-18B9-4F73-A62B-5545C7725FD8}">
      <dsp:nvSpPr>
        <dsp:cNvPr id="0" name=""/>
        <dsp:cNvSpPr/>
      </dsp:nvSpPr>
      <dsp:spPr>
        <a:xfrm>
          <a:off x="3656263" y="2601848"/>
          <a:ext cx="4113295" cy="825384"/>
        </a:xfrm>
        <a:prstGeom prst="roundRect">
          <a:avLst/>
        </a:prstGeom>
        <a:solidFill>
          <a:schemeClr val="lt1">
            <a:hueOff val="0"/>
            <a:satOff val="0"/>
            <a:lumOff val="0"/>
            <a:alphaOff val="0"/>
          </a:schemeClr>
        </a:solidFill>
        <a:ln w="38100" cap="flat" cmpd="sng" algn="ctr">
          <a:solidFill>
            <a:schemeClr val="dk2">
              <a:shade val="80000"/>
              <a:hueOff val="0"/>
              <a:satOff val="0"/>
              <a:lumOff val="0"/>
              <a:alphaOff val="0"/>
            </a:schemeClr>
          </a:solidFill>
          <a:prstDash val="solid"/>
        </a:ln>
        <a:effectLst>
          <a:outerShdw blurRad="40000" dist="20000" dir="5400000" rotWithShape="0">
            <a:srgbClr val="000000">
              <a:alpha val="38000"/>
            </a:srgbClr>
          </a:outerShdw>
        </a:effectLst>
      </dsp:spPr>
      <dsp:style>
        <a:lnRef idx="3">
          <a:scrgbClr r="0" g="0" b="0"/>
        </a:lnRef>
        <a:fillRef idx="1">
          <a:scrgbClr r="0" g="0" b="0"/>
        </a:fillRef>
        <a:effectRef idx="1">
          <a:scrgbClr r="0" g="0" b="0"/>
        </a:effectRef>
        <a:fontRef idx="minor">
          <a:schemeClr val="lt1"/>
        </a:fontRef>
      </dsp:style>
      <dsp:txBody>
        <a:bodyPr spcFirstLastPara="0" vert="horz" wrap="square" lIns="87630" tIns="43815" rIns="87630" bIns="43815" numCol="1" spcCol="1270" anchor="ctr" anchorCtr="0">
          <a:noAutofit/>
        </a:bodyPr>
        <a:lstStyle/>
        <a:p>
          <a:pPr marL="0" lvl="0" indent="0" algn="ctr" defTabSz="1022350">
            <a:lnSpc>
              <a:spcPct val="90000"/>
            </a:lnSpc>
            <a:spcBef>
              <a:spcPct val="0"/>
            </a:spcBef>
            <a:spcAft>
              <a:spcPct val="35000"/>
            </a:spcAft>
            <a:buNone/>
          </a:pPr>
          <a:r>
            <a:rPr lang="en-US" sz="2300" kern="1200" dirty="0">
              <a:solidFill>
                <a:srgbClr val="00B050"/>
              </a:solidFill>
              <a:latin typeface="Times New Roman" panose="02020603050405020304" pitchFamily="18" charset="0"/>
              <a:cs typeface="Times New Roman" panose="02020603050405020304" pitchFamily="18" charset="0"/>
            </a:rPr>
            <a:t>■ CE course suggestions</a:t>
          </a:r>
          <a:endParaRPr lang="en-US" sz="2300" kern="1200" dirty="0">
            <a:solidFill>
              <a:srgbClr val="00B050"/>
            </a:solidFill>
          </a:endParaRPr>
        </a:p>
      </dsp:txBody>
      <dsp:txXfrm>
        <a:off x="3696555" y="2642140"/>
        <a:ext cx="4032711" cy="744800"/>
      </dsp:txXfrm>
    </dsp:sp>
    <dsp:sp modelId="{DF9739B6-2263-4E37-B7C6-CA1799D43631}">
      <dsp:nvSpPr>
        <dsp:cNvPr id="0" name=""/>
        <dsp:cNvSpPr/>
      </dsp:nvSpPr>
      <dsp:spPr>
        <a:xfrm>
          <a:off x="3663872" y="3470390"/>
          <a:ext cx="4113295" cy="825384"/>
        </a:xfrm>
        <a:prstGeom prst="roundRect">
          <a:avLst/>
        </a:prstGeom>
        <a:solidFill>
          <a:schemeClr val="lt1">
            <a:hueOff val="0"/>
            <a:satOff val="0"/>
            <a:lumOff val="0"/>
            <a:alphaOff val="0"/>
          </a:schemeClr>
        </a:solidFill>
        <a:ln w="38100" cap="flat" cmpd="sng" algn="ctr">
          <a:solidFill>
            <a:schemeClr val="dk2">
              <a:shade val="80000"/>
              <a:hueOff val="0"/>
              <a:satOff val="0"/>
              <a:lumOff val="0"/>
              <a:alphaOff val="0"/>
            </a:schemeClr>
          </a:solidFill>
          <a:prstDash val="solid"/>
        </a:ln>
        <a:effectLst>
          <a:outerShdw blurRad="40000" dist="20000" dir="5400000" rotWithShape="0">
            <a:srgbClr val="000000">
              <a:alpha val="38000"/>
            </a:srgbClr>
          </a:outerShdw>
        </a:effectLst>
      </dsp:spPr>
      <dsp:style>
        <a:lnRef idx="3">
          <a:scrgbClr r="0" g="0" b="0"/>
        </a:lnRef>
        <a:fillRef idx="1">
          <a:scrgbClr r="0" g="0" b="0"/>
        </a:fillRef>
        <a:effectRef idx="1">
          <a:scrgbClr r="0" g="0" b="0"/>
        </a:effectRef>
        <a:fontRef idx="minor">
          <a:schemeClr val="lt1"/>
        </a:fontRef>
      </dsp:style>
      <dsp:txBody>
        <a:bodyPr spcFirstLastPara="0" vert="horz" wrap="square" lIns="87630" tIns="43815" rIns="87630" bIns="43815" numCol="1" spcCol="1270" anchor="ctr" anchorCtr="0">
          <a:noAutofit/>
        </a:bodyPr>
        <a:lstStyle/>
        <a:p>
          <a:pPr marL="0" lvl="0" indent="0" algn="ctr" defTabSz="1022350">
            <a:lnSpc>
              <a:spcPct val="90000"/>
            </a:lnSpc>
            <a:spcBef>
              <a:spcPct val="0"/>
            </a:spcBef>
            <a:spcAft>
              <a:spcPct val="35000"/>
            </a:spcAft>
            <a:buNone/>
          </a:pPr>
          <a:r>
            <a:rPr lang="en-US" sz="2300" kern="1200" dirty="0">
              <a:solidFill>
                <a:srgbClr val="00B050"/>
              </a:solidFill>
              <a:latin typeface="Times New Roman" panose="02020603050405020304" pitchFamily="18" charset="0"/>
              <a:cs typeface="Times New Roman" panose="02020603050405020304" pitchFamily="18" charset="0"/>
            </a:rPr>
            <a:t>■ Scholarly readings</a:t>
          </a:r>
          <a:endParaRPr lang="en-US" sz="2300" kern="1200" dirty="0">
            <a:solidFill>
              <a:srgbClr val="00B050"/>
            </a:solidFill>
          </a:endParaRPr>
        </a:p>
      </dsp:txBody>
      <dsp:txXfrm>
        <a:off x="3704164" y="3510682"/>
        <a:ext cx="4032711" cy="744800"/>
      </dsp:txXfrm>
    </dsp:sp>
  </dsp:spTree>
</dsp:drawing>
</file>

<file path=ppt/diagrams/layout1.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2.xml><?xml version="1.0" encoding="utf-8"?>
<dgm:layoutDef xmlns:dgm="http://schemas.openxmlformats.org/drawingml/2006/diagram" xmlns:a="http://schemas.openxmlformats.org/drawingml/2006/main" uniqueId="urn:microsoft.com/office/officeart/2018/2/layout/IconLabelList">
  <dgm:title val="Icon Label List"/>
  <dgm:desc val="Use to show non-sequential or grouped chunks of information accompanied by a related visuals. Works best with icons or small pictures with short text ca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snake">
          <dgm:param type="grDir" val="tL"/>
          <dgm:param type="flowDir" val="row"/>
          <dgm:param type="contDir" val="sameDir"/>
          <dgm:param type="off" val="ctr"/>
          <dgm:param type="vertAlign" val="mid"/>
          <dgm:param type="horzAlign" val="ctr"/>
        </dgm:alg>
      </dgm:if>
      <dgm:else name="Name2">
        <dgm:alg type="snake">
          <dgm:param type="grDir" val="tR"/>
          <dgm:param type="flowDir" val="row"/>
          <dgm:param type="contDir" val="sameDir"/>
          <dgm:param type="off" val="ctr"/>
          <dgm:param type="vertAlign" val="mid"/>
          <dgm:param type="horzAlign" val="ctr"/>
        </dgm:alg>
      </dgm:else>
    </dgm:choose>
    <dgm:shape xmlns:r="http://schemas.openxmlformats.org/officeDocument/2006/relationships" r:blip="">
      <dgm:adjLst/>
    </dgm:shape>
    <dgm:presOf/>
    <dgm:choose name="Name3">
      <dgm:if name="Name4" axis="ch" ptType="node" func="cnt" op="lte" val="2">
        <dgm:constrLst>
          <dgm:constr type="h" for="ch" forName="compNode" refType="h" fact="0.4"/>
          <dgm:constr type="w" for="ch" forName="compNode" val="120"/>
          <dgm:constr type="w" for="ch" forName="sibTrans" refType="w" refFor="ch" refForName="compNode" fact="0.175"/>
          <dgm:constr type="sp" refType="w" refFor="ch" refForName="compNode" op="equ" fact="0.25"/>
          <dgm:constr type="primFontSz" for="des" ptType="node" op="equ" val="50"/>
          <dgm:constr type="h" for="des" forName="compNode" op="equ"/>
          <dgm:constr type="h" for="des" forName="textRect" op="equ"/>
        </dgm:constrLst>
      </dgm:if>
      <dgm:if name="Name5" axis="ch" ptType="node" func="cnt" op="lte" val="4">
        <dgm:constrLst>
          <dgm:constr type="h" for="ch" forName="compNode" refType="h" fact="0.4"/>
          <dgm:constr type="w" for="ch" forName="compNode" refType="w"/>
          <dgm:constr type="w" for="ch" forName="sibTrans" refType="w" refFor="ch" refForName="compNode" fact="0.175"/>
          <dgm:constr type="sp" refType="w" refFor="ch" refForName="compNode" op="equ" fact="0.25"/>
          <dgm:constr type="primFontSz" for="des" ptType="node" op="equ" val="36"/>
          <dgm:constr type="h" for="des" forName="compNode" op="equ"/>
          <dgm:constr type="h" for="des" forName="textRect" op="equ"/>
        </dgm:constrLst>
      </dgm:if>
      <dgm:else name="Name6">
        <dgm:constrLst>
          <dgm:constr type="h" for="ch" forName="compNode" refType="h" fact="0.4"/>
          <dgm:constr type="w" for="ch" forName="compNode" refType="w"/>
          <dgm:constr type="w" for="ch" forName="sibTrans" refType="w" refFor="ch" refForName="compNode" fact="0.175"/>
          <dgm:constr type="sp" refType="w" refFor="ch" refForName="compNode" op="equ" fact="0.25"/>
          <dgm:constr type="primFontSz" for="des" ptType="node" op="equ" val="24"/>
          <dgm:constr type="h" for="des" forName="compNode" op="equ"/>
          <dgm:constr type="h" for="des" forName="textRect" op="equ"/>
        </dgm:constrLst>
      </dgm:else>
    </dgm:choose>
    <dgm:ruleLst>
      <dgm:rule type="w" for="ch" forName="compNode" val="50" fact="NaN" max="NaN"/>
    </dgm:ruleLst>
    <dgm:forEach name="Name7" axis="ch" ptType="node">
      <dgm:layoutNode name="compNode">
        <dgm:alg type="composite"/>
        <dgm:shape xmlns:r="http://schemas.openxmlformats.org/officeDocument/2006/relationships" r:blip="">
          <dgm:adjLst/>
        </dgm:shape>
        <dgm:presOf axis="self"/>
        <dgm:constrLst>
          <dgm:constr type="w" for="ch" forName="iconRect" refType="w" fact="0.45"/>
          <dgm:constr type="h" for="ch" forName="iconRect" refType="w" refFor="ch" refForName="iconRect"/>
          <dgm:constr type="ctrX" for="ch" forName="iconRect" refType="w" fact="0.5"/>
          <dgm:constr type="t" for="ch" forName="iconRect"/>
          <dgm:constr type="h" for="ch" forName="spaceRect" refType="h" fact="0.15"/>
          <dgm:constr type="w" for="ch" forName="spaceRect" refType="w"/>
          <dgm:constr type="l" for="ch" forName="spaceRect"/>
          <dgm:constr type="t" for="ch" forName="spaceRect" refType="b" refFor="ch" refForName="iconRect"/>
          <dgm:constr type="h" for="ch" forName="textRect" val="20"/>
          <dgm:constr type="w" for="ch" forName="textRect" refType="w"/>
          <dgm:constr type="l" for="ch" forName="textRect"/>
          <dgm:constr type="t" for="ch" forName="textRect" refType="b" refFor="ch" refForName="spaceRect"/>
        </dgm:constrLst>
        <dgm:ruleLst>
          <dgm:rule type="h" val="INF" fact="NaN" max="NaN"/>
        </dgm:ruleLst>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textRect" styleLbl="revTx">
          <dgm:varLst>
            <dgm:chMax val="1"/>
            <dgm:chPref val="1"/>
          </dgm:varLst>
          <dgm:alg type="tx">
            <dgm:param type="txAnchorVert" val="t"/>
          </dgm:alg>
          <dgm:shape xmlns:r="http://schemas.openxmlformats.org/officeDocument/2006/relationships" type="rect" r:blip="">
            <dgm:adjLst/>
          </dgm:shape>
          <dgm:presOf axis="self" ptType="node"/>
          <dgm:constrLst>
            <dgm:constr type="lMarg"/>
            <dgm:constr type="rMarg"/>
            <dgm:constr type="tMarg"/>
            <dgm:constr type="bMarg"/>
          </dgm:constrLst>
          <dgm:ruleLst>
            <dgm:rule type="primFontSz" val="11" fact="NaN" max="NaN"/>
            <dgm:rule type="h" val="INF" fact="NaN" max="NaN"/>
          </dgm:ruleLst>
        </dgm:layoutNode>
      </dgm:layoutNode>
      <dgm:forEach name="Name8"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lvl1pPr>
      </dgm1612:lstStyle>
    </a:ext>
  </dgm:extLst>
</dgm:layoutDef>
</file>

<file path=ppt/diagrams/layout3.xml><?xml version="1.0" encoding="utf-8"?>
<dgm:layoutDef xmlns:dgm="http://schemas.openxmlformats.org/drawingml/2006/diagram" xmlns:a="http://schemas.openxmlformats.org/drawingml/2006/main" uniqueId="urn:microsoft.com/office/officeart/2018/2/layout/IconVerticalSolidList">
  <dgm:title val="Icon Vertical Solid List"/>
  <dgm:desc val="Use to show a series of visuals from top to bottom with Level 1 or Level 1 and Level 2 text grouped in a shape. Works best with icons or small pictures with lengthier descri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hoose name="Name3">
      <dgm:if name="Name4" axis="ch" ptType="node" func="cnt" op="lte" val="3">
        <dgm:constrLst>
          <dgm:constr type="h" for="ch" forName="compNode" refType="h" fact="0.3"/>
          <dgm:constr type="w" for="ch" forName="compNode" refType="w"/>
          <dgm:constr type="h" for="ch" forName="sibTrans" refType="h" refFor="ch" refForName="compNode" fact="0.25"/>
          <dgm:constr type="primFontSz" for="des" forName="parTx" val="25"/>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5" axis="ch" ptType="node" func="cnt" op="lte" val="4">
        <dgm:constrLst>
          <dgm:constr type="h" for="ch" forName="compNode" refType="h" fact="0.3"/>
          <dgm:constr type="w" for="ch" forName="compNode" refType="w"/>
          <dgm:constr type="h" for="ch" forName="sibTrans" refType="h" refFor="ch" refForName="compNode" fact="0.25"/>
          <dgm:constr type="primFontSz" for="des" forName="parTx" val="22"/>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6" axis="ch" ptType="node" func="cnt" op="lte" val="6">
        <dgm:constrLst>
          <dgm:constr type="h" for="ch" forName="compNode" refType="h" fact="0.3"/>
          <dgm:constr type="w" for="ch" forName="compNode" refType="w"/>
          <dgm:constr type="h" for="ch" forName="sibTrans" refType="h" refFor="ch" refForName="compNode" fact="0.25"/>
          <dgm:constr type="primFontSz" for="des" forName="parTx" val="19"/>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else name="Name7">
        <dgm:constrLst>
          <dgm:constr type="h" for="ch" forName="compNode" refType="h" fact="0.3"/>
          <dgm:constr type="w" for="ch" forName="compNode" refType="w"/>
          <dgm:constr type="h" for="ch" forName="sibTrans" refType="h" refFor="ch" refForName="compNode" fact="0.25"/>
          <dgm:constr type="primFontSz" for="des" forName="parTx" val="16"/>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else>
    </dgm:choose>
    <dgm:ruleLst>
      <dgm:rule type="h" for="ch" forName="compNode" val="0" fact="NaN" max="NaN"/>
    </dgm:ruleLst>
    <dgm:forEach name="Name8" axis="ch" ptType="node">
      <dgm:layoutNode name="compNode">
        <dgm:alg type="composite"/>
        <dgm:shape xmlns:r="http://schemas.openxmlformats.org/officeDocument/2006/relationships" r:blip="">
          <dgm:adjLst/>
        </dgm:shape>
        <dgm:presOf axis="self"/>
        <dgm:choose name="Name9">
          <dgm:if name="Name10" axis="ch" ptType="node" func="cnt" op="gte" val="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w" for="ch" forName="parTx" refType="w" fact="0.45"/>
              <dgm:constr type="h" for="ch" forName="parTx" refType="h"/>
              <dgm:constr type="l" for="ch" forName="parTx" refType="r" refFor="ch" refForName="spaceRect"/>
              <dgm:constr type="t" for="ch" forName="parTx"/>
              <dgm:constr type="h" for="ch" forName="desTx" refType="h"/>
              <dgm:constr type="l" for="ch" forName="desTx" refType="r" refFor="ch" refForName="parTx"/>
              <dgm:constr type="t" for="ch" forName="desTx"/>
            </dgm:constrLst>
          </dgm:if>
          <dgm:else name="Name1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h" for="ch" forName="parTx" refType="h"/>
              <dgm:constr type="l" for="ch" forName="parTx" refType="r" refFor="ch" refForName="spaceRect"/>
              <dgm:constr type="t" for="ch" forName="parTx"/>
            </dgm:constrLst>
          </dgm:else>
        </dgm:choose>
        <dgm:ruleLst>
          <dgm:rule type="h" val="INF" fact="NaN" max="NaN"/>
        </dgm:ruleLst>
        <dgm:layoutNode name="bgRect" styleLbl="bgShp">
          <dgm:alg type="sp"/>
          <dgm:shape xmlns:r="http://schemas.openxmlformats.org/officeDocument/2006/relationships" type="roundRect" r:blip="">
            <dgm:adjLst>
              <dgm:adj idx="1" val="0.1"/>
            </dgm:adj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parTx" styleLbl="revTx">
          <dgm:varLst>
            <dgm:chMax val="0"/>
            <dgm:chPref val="0"/>
          </dgm:varLst>
          <dgm:alg type="tx">
            <dgm:param type="txAnchorVert" val="mid"/>
            <dgm:param type="parTxLTRAlign" val="l"/>
            <dgm:param type="shpTxLTRAlignCh" val="l"/>
            <dgm:param type="parTxRTLAlign" val="r"/>
            <dgm:param type="shpTxRTLAlignCh" val="r"/>
          </dgm:alg>
          <dgm:shape xmlns:r="http://schemas.openxmlformats.org/officeDocument/2006/relationships" type="rect" r:blip="">
            <dgm:adjLst/>
          </dgm:shape>
          <dgm:presOf axis="self" ptType="node"/>
          <dgm:constrLst>
            <dgm:constr type="lMarg" refType="h" fact="0.3"/>
            <dgm:constr type="rMarg" refType="h" fact="0.3"/>
            <dgm:constr type="tMarg" refType="h" fact="0.3"/>
            <dgm:constr type="bMarg" refType="h" fact="0.3"/>
          </dgm:constrLst>
          <dgm:ruleLst>
            <dgm:rule type="primFontSz" val="14" fact="NaN" max="NaN"/>
            <dgm:rule type="h" val="INF" fact="NaN" max="NaN"/>
          </dgm:ruleLst>
        </dgm:layoutNode>
        <dgm:choose name="Name12">
          <dgm:if name="Name13" axis="ch" ptType="node" func="cnt" op="gte" val="1">
            <dgm:layoutNode name="desTx" styleLbl="revTx">
              <dgm:varLst/>
              <dgm:alg type="tx">
                <dgm:param type="txAnchorVertCh" val="mid"/>
                <dgm:param type="parTxLTRAlign" val="l"/>
                <dgm:param type="shpTxLTRAlignCh" val="l"/>
                <dgm:param type="parTxRTLAlign" val="r"/>
                <dgm:param type="shpTxRTLAlignCh" val="r"/>
                <dgm:param type="stBulletLvl" val="0"/>
              </dgm:alg>
              <dgm:shape xmlns:r="http://schemas.openxmlformats.org/officeDocument/2006/relationships" type="rect" r:blip="">
                <dgm:adjLst/>
              </dgm:shape>
              <dgm:presOf axis="des" ptType="node"/>
              <dgm:constrLst>
                <dgm:constr type="primFontSz" val="18"/>
                <dgm:constr type="secFontSz" refType="primFontSz"/>
                <dgm:constr type="lMarg" refType="h" fact="0.3"/>
                <dgm:constr type="rMarg" refType="h" fact="0.3"/>
                <dgm:constr type="tMarg" refType="h" fact="0.3"/>
                <dgm:constr type="bMarg" refType="h" fact="0.3"/>
              </dgm:constrLst>
              <dgm:ruleLst>
                <dgm:rule type="primFontSz" val="11" fact="NaN" max="NaN"/>
              </dgm:ruleLst>
            </dgm:layoutNode>
          </dgm:if>
          <dgm:else name="Name14"/>
        </dgm:choose>
      </dgm:layoutNode>
      <dgm:forEach name="Name15"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lvl1pPr>
        <a:lvl2pPr>
          <a:lnSpc>
            <a:spcPct val="100000"/>
          </a:lnSpc>
        </a:lvl2pPr>
      </dgm1612:lstStyle>
    </a:ext>
  </dgm:extLst>
</dgm:layoutDef>
</file>

<file path=ppt/diagrams/layout4.xml><?xml version="1.0" encoding="utf-8"?>
<dgm:layoutDef xmlns:dgm="http://schemas.openxmlformats.org/drawingml/2006/diagram" xmlns:a="http://schemas.openxmlformats.org/drawingml/2006/main" uniqueId="urn:microsoft.com/office/officeart/2005/8/layout/vList5">
  <dgm:title val=""/>
  <dgm:desc val=""/>
  <dgm:catLst>
    <dgm:cat type="list" pri="15000"/>
    <dgm:cat type="convert" pri="2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choose name="Name1">
      <dgm:if name="Name2" func="var" arg="dir" op="equ" val="norm">
        <dgm:alg type="lin">
          <dgm:param type="linDir" val="fromT"/>
          <dgm:param type="nodeHorzAlign" val="l"/>
        </dgm:alg>
      </dgm:if>
      <dgm:else name="Name3">
        <dgm:alg type="lin">
          <dgm:param type="linDir" val="fromT"/>
          <dgm:param type="nodeHorzAlign" val="r"/>
        </dgm:alg>
      </dgm:else>
    </dgm:choose>
    <dgm:shape xmlns:r="http://schemas.openxmlformats.org/officeDocument/2006/relationships" r:blip="">
      <dgm:adjLst/>
    </dgm:shape>
    <dgm:presOf/>
    <dgm:constrLst>
      <dgm:constr type="h" for="ch" forName="linNode" refType="h"/>
      <dgm:constr type="w" for="ch" forName="linNode" refType="w"/>
      <dgm:constr type="h" for="ch" forName="sp" refType="h" fact="0.05"/>
      <dgm:constr type="primFontSz" for="des" forName="parentText" op="equ" val="65"/>
      <dgm:constr type="secFontSz" for="des" forName="descendantText" op="equ"/>
    </dgm:constrLst>
    <dgm:ruleLst/>
    <dgm:forEach name="Name4" axis="ch" ptType="node">
      <dgm:layoutNode name="linNode">
        <dgm:choose name="Name5">
          <dgm:if name="Name6" func="var" arg="dir" op="equ" val="norm">
            <dgm:alg type="lin">
              <dgm:param type="linDir" val="fromL"/>
            </dgm:alg>
          </dgm:if>
          <dgm:else name="Name7">
            <dgm:alg type="lin">
              <dgm:param type="linDir" val="fromR"/>
            </dgm:alg>
          </dgm:else>
        </dgm:choose>
        <dgm:shape xmlns:r="http://schemas.openxmlformats.org/officeDocument/2006/relationships" r:blip="">
          <dgm:adjLst/>
        </dgm:shape>
        <dgm:presOf/>
        <dgm:constrLst>
          <dgm:constr type="w" for="ch" forName="parentText" refType="w" fact="0.36"/>
          <dgm:constr type="w" for="ch" forName="descendantText" refType="w" fact="0.64"/>
          <dgm:constr type="h" for="ch" forName="parentText" refType="h"/>
          <dgm:constr type="h" for="ch" forName="descendantText" refType="h" refFor="ch" refForName="parentText" fact="0.8"/>
        </dgm:constrLst>
        <dgm:ruleLst/>
        <dgm:layoutNode name="parentText">
          <dgm:varLst>
            <dgm:chMax val="1"/>
            <dgm:bulletEnabled val="1"/>
          </dgm:varLst>
          <dgm:alg type="tx"/>
          <dgm:shape xmlns:r="http://schemas.openxmlformats.org/officeDocument/2006/relationships" type="roundRect" r:blip="" zOrderOff="3">
            <dgm:adjLst/>
          </dgm:shape>
          <dgm:presOf axis="self" ptType="node"/>
          <dgm:constrLst>
            <dgm:constr type="tMarg" refType="primFontSz" fact="0.15"/>
            <dgm:constr type="bMarg" refType="primFontSz" fact="0.15"/>
            <dgm:constr type="lMarg" refType="primFontSz" fact="0.3"/>
            <dgm:constr type="rMarg" refType="primFontSz" fact="0.3"/>
          </dgm:constrLst>
          <dgm:ruleLst>
            <dgm:rule type="primFontSz" val="5" fact="NaN" max="NaN"/>
          </dgm:ruleLst>
        </dgm:layoutNode>
        <dgm:choose name="Name8">
          <dgm:if name="Name9" axis="ch" ptType="node" func="cnt" op="gte" val="1">
            <dgm:layoutNode name="descendantText" styleLbl="alignAccFollowNode1">
              <dgm:varLst>
                <dgm:bulletEnabled val="1"/>
              </dgm:varLst>
              <dgm:alg type="tx">
                <dgm:param type="stBulletLvl" val="1"/>
                <dgm:param type="txAnchorVertCh" val="mid"/>
              </dgm:alg>
              <dgm:choose name="Name10">
                <dgm:if name="Name11" func="var" arg="dir" op="equ" val="norm">
                  <dgm:shape xmlns:r="http://schemas.openxmlformats.org/officeDocument/2006/relationships" rot="90" type="round2SameRect" r:blip="">
                    <dgm:adjLst/>
                  </dgm:shape>
                </dgm:if>
                <dgm:else name="Name12">
                  <dgm:shape xmlns:r="http://schemas.openxmlformats.org/officeDocument/2006/relationships" rot="-90" type="round2SameRect" r:blip="">
                    <dgm:adjLst/>
                  </dgm:shape>
                </dgm:else>
              </dgm:choose>
              <dgm:presOf axis="des" ptType="node"/>
              <dgm:constrLst>
                <dgm:constr type="secFontSz" val="65"/>
                <dgm:constr type="primFontSz" refType="secFontSz"/>
                <dgm:constr type="lMarg" refType="secFontSz" fact="0.3"/>
                <dgm:constr type="rMarg" refType="secFontSz" fact="0.3"/>
                <dgm:constr type="tMarg" refType="secFontSz" fact="0.15"/>
                <dgm:constr type="bMarg" refType="secFontSz" fact="0.15"/>
              </dgm:constrLst>
              <dgm:ruleLst>
                <dgm:rule type="secFontSz" val="5" fact="NaN" max="NaN"/>
              </dgm:ruleLst>
            </dgm:layoutNode>
          </dgm:if>
          <dgm:else name="Name13"/>
        </dgm:choose>
      </dgm:layoutNode>
      <dgm:forEach name="Name14" axis="followSib" ptType="sibTrans" cnt="1">
        <dgm:layoutNode name="sp">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2">
  <dgm:title val=""/>
  <dgm:desc val=""/>
  <dgm:catLst>
    <dgm:cat type="simple" pri="10200"/>
  </dgm:catLst>
  <dgm:scene3d>
    <a:camera prst="orthographicFront"/>
    <a:lightRig rig="threePt" dir="t"/>
  </dgm:scene3d>
  <dgm:styleLbl name="node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ln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vennNode1">
    <dgm:scene3d>
      <a:camera prst="orthographicFront"/>
      <a:lightRig rig="threePt" dir="t"/>
    </dgm:scene3d>
    <dgm:sp3d/>
    <dgm:txPr/>
    <dgm:style>
      <a:lnRef idx="3">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1">
        <a:scrgbClr r="0" g="0" b="0"/>
      </a:effectRef>
      <a:fontRef idx="minor">
        <a:schemeClr val="lt1"/>
      </a:fontRef>
    </dgm:style>
  </dgm:styleLbl>
  <dgm:styleLbl name="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f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6386" name="Google Shape;3;n">
            <a:extLst>
              <a:ext uri="{FF2B5EF4-FFF2-40B4-BE49-F238E27FC236}">
                <a16:creationId xmlns:a16="http://schemas.microsoft.com/office/drawing/2014/main" id="{A80D511C-B535-C845-8371-3D2F02514EA9}"/>
              </a:ext>
            </a:extLst>
          </p:cNvPr>
          <p:cNvSpPr>
            <a:spLocks noGrp="1" noRot="1" noChangeAspect="1"/>
          </p:cNvSpPr>
          <p:nvPr>
            <p:ph type="sldImg" idx="2"/>
          </p:nvPr>
        </p:nvSpPr>
        <p:spPr bwMode="auto">
          <a:xfrm>
            <a:off x="422275" y="704850"/>
            <a:ext cx="6257925" cy="3519488"/>
          </a:xfrm>
          <a:custGeom>
            <a:avLst/>
            <a:gdLst>
              <a:gd name="T0" fmla="*/ 0 w 120000"/>
              <a:gd name="T1" fmla="*/ 0 h 120000"/>
              <a:gd name="T2" fmla="*/ 120000 w 120000"/>
              <a:gd name="T3" fmla="*/ 0 h 120000"/>
              <a:gd name="T4" fmla="*/ 120000 w 120000"/>
              <a:gd name="T5" fmla="*/ 120000 h 120000"/>
              <a:gd name="T6" fmla="*/ 0 w 120000"/>
              <a:gd name="T7" fmla="*/ 120000 h 120000"/>
              <a:gd name="T8" fmla="*/ 0 w 120000"/>
              <a:gd name="T9" fmla="*/ 0 h 120000"/>
            </a:gdLst>
            <a:ahLst/>
            <a:cxnLst>
              <a:cxn ang="0">
                <a:pos x="T0" y="T1"/>
              </a:cxn>
              <a:cxn ang="0">
                <a:pos x="T2" y="T3"/>
              </a:cxn>
              <a:cxn ang="0">
                <a:pos x="T4" y="T5"/>
              </a:cxn>
              <a:cxn ang="0">
                <a:pos x="T6" y="T7"/>
              </a:cxn>
              <a:cxn ang="0">
                <a:pos x="T8" y="T9"/>
              </a:cxn>
            </a:cxnLst>
            <a:rect l="0" t="0" r="r" b="b"/>
            <a:pathLst>
              <a:path w="120000" h="120000" extrusionOk="0">
                <a:moveTo>
                  <a:pt x="0" y="0"/>
                </a:moveTo>
                <a:lnTo>
                  <a:pt x="120000" y="0"/>
                </a:lnTo>
                <a:lnTo>
                  <a:pt x="120000" y="120000"/>
                </a:lnTo>
                <a:lnTo>
                  <a:pt x="0" y="120000"/>
                </a:lnTo>
                <a:lnTo>
                  <a:pt x="0" y="0"/>
                </a:lnTo>
                <a:close/>
              </a:path>
            </a:pathLst>
          </a:custGeom>
          <a:noFill/>
          <a:ln w="9525" cap="flat" cmpd="sng">
            <a:solidFill>
              <a:srgbClr val="000000"/>
            </a:solidFill>
            <a:prstDash val="solid"/>
            <a:round/>
            <a:headEnd type="none" w="sm" len="sm"/>
            <a:tailEnd type="none" w="sm" len="sm"/>
          </a:ln>
          <a:extLst>
            <a:ext uri="{909E8E84-426E-40DD-AFC4-6F175D3DCCD1}">
              <a14:hiddenFill xmlns:a14="http://schemas.microsoft.com/office/drawing/2010/main">
                <a:solidFill>
                  <a:srgbClr val="FFFFFF"/>
                </a:solidFill>
              </a14:hiddenFill>
            </a:ext>
          </a:extLst>
        </p:spPr>
      </p:sp>
      <p:sp>
        <p:nvSpPr>
          <p:cNvPr id="16387" name="Google Shape;4;n">
            <a:extLst>
              <a:ext uri="{FF2B5EF4-FFF2-40B4-BE49-F238E27FC236}">
                <a16:creationId xmlns:a16="http://schemas.microsoft.com/office/drawing/2014/main" id="{CA8C216C-4A14-264C-9CE4-E19BF112F204}"/>
              </a:ext>
            </a:extLst>
          </p:cNvPr>
          <p:cNvSpPr txBox="1">
            <a:spLocks noGrp="1" noChangeArrowheads="1"/>
          </p:cNvSpPr>
          <p:nvPr>
            <p:ph type="body" idx="1"/>
          </p:nvPr>
        </p:nvSpPr>
        <p:spPr bwMode="auto">
          <a:xfrm>
            <a:off x="710248" y="4459526"/>
            <a:ext cx="5681980" cy="422481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4213" tIns="94213" rIns="94213" bIns="94213" numCol="1" anchor="t" anchorCtr="0" compatLnSpc="1">
            <a:prstTxWarp prst="textNoShape">
              <a:avLst/>
            </a:prstTxWarp>
          </a:bodyPr>
          <a:lstStyle/>
          <a:p>
            <a:pPr lvl="0"/>
            <a:endParaRPr lang="en-US" altLang="en-US">
              <a:sym typeface="Arial" panose="020B0604020202020204" pitchFamily="34" charset="0"/>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L="457200" indent="-298450" algn="l" rtl="0" eaLnBrk="0" fontAlgn="base" hangingPunct="0">
      <a:spcBef>
        <a:spcPct val="0"/>
      </a:spcBef>
      <a:spcAft>
        <a:spcPct val="0"/>
      </a:spcAft>
      <a:buClr>
        <a:srgbClr val="000000"/>
      </a:buClr>
      <a:buFont typeface="Arial" panose="020B0604020202020204" pitchFamily="34" charset="0"/>
      <a:defRPr sz="1400" b="0" i="0">
        <a:solidFill>
          <a:srgbClr val="000000"/>
        </a:solidFill>
        <a:latin typeface="Century Gothic" panose="020B0502020202020204" pitchFamily="34" charset="0"/>
        <a:ea typeface="Century Gothic" panose="020B0502020202020204" pitchFamily="34" charset="0"/>
        <a:cs typeface="Arial"/>
        <a:sym typeface="Arial" panose="020B0604020202020204" pitchFamily="34" charset="0"/>
      </a:defRPr>
    </a:lvl1pPr>
    <a:lvl2pPr marL="914400" lvl="1" indent="-298450" algn="l" rtl="0" eaLnBrk="0" fontAlgn="base" hangingPunct="0">
      <a:spcBef>
        <a:spcPct val="0"/>
      </a:spcBef>
      <a:spcAft>
        <a:spcPct val="0"/>
      </a:spcAft>
      <a:buClr>
        <a:srgbClr val="000000"/>
      </a:buClr>
      <a:buFont typeface="Arial" panose="020B0604020202020204" pitchFamily="34" charset="0"/>
      <a:defRPr sz="1400">
        <a:solidFill>
          <a:srgbClr val="000000"/>
        </a:solidFill>
        <a:latin typeface="Arial"/>
        <a:ea typeface="Arial"/>
        <a:cs typeface="Arial"/>
        <a:sym typeface="Arial" panose="020B0604020202020204" pitchFamily="34" charset="0"/>
      </a:defRPr>
    </a:lvl2pPr>
    <a:lvl3pPr marL="1371600" lvl="2" indent="-298450" algn="l" rtl="0" eaLnBrk="0" fontAlgn="base" hangingPunct="0">
      <a:spcBef>
        <a:spcPct val="0"/>
      </a:spcBef>
      <a:spcAft>
        <a:spcPct val="0"/>
      </a:spcAft>
      <a:buClr>
        <a:srgbClr val="000000"/>
      </a:buClr>
      <a:buFont typeface="Arial" panose="020B0604020202020204" pitchFamily="34" charset="0"/>
      <a:defRPr sz="1400">
        <a:solidFill>
          <a:srgbClr val="000000"/>
        </a:solidFill>
        <a:latin typeface="Arial"/>
        <a:ea typeface="Arial"/>
        <a:cs typeface="Arial"/>
        <a:sym typeface="Arial" panose="020B0604020202020204" pitchFamily="34" charset="0"/>
      </a:defRPr>
    </a:lvl3pPr>
    <a:lvl4pPr marL="1828800" lvl="3" indent="-298450" algn="l" rtl="0" eaLnBrk="0" fontAlgn="base" hangingPunct="0">
      <a:spcBef>
        <a:spcPct val="0"/>
      </a:spcBef>
      <a:spcAft>
        <a:spcPct val="0"/>
      </a:spcAft>
      <a:buClr>
        <a:srgbClr val="000000"/>
      </a:buClr>
      <a:buFont typeface="Arial" panose="020B0604020202020204" pitchFamily="34" charset="0"/>
      <a:defRPr sz="1400">
        <a:solidFill>
          <a:srgbClr val="000000"/>
        </a:solidFill>
        <a:latin typeface="Arial"/>
        <a:ea typeface="Arial"/>
        <a:cs typeface="Arial"/>
        <a:sym typeface="Arial" panose="020B0604020202020204" pitchFamily="34" charset="0"/>
      </a:defRPr>
    </a:lvl4pPr>
    <a:lvl5pPr marL="2286000" lvl="4" indent="-298450" algn="l" rtl="0" eaLnBrk="0" fontAlgn="base" hangingPunct="0">
      <a:spcBef>
        <a:spcPct val="0"/>
      </a:spcBef>
      <a:spcAft>
        <a:spcPct val="0"/>
      </a:spcAft>
      <a:buClr>
        <a:srgbClr val="000000"/>
      </a:buClr>
      <a:buFont typeface="Arial" panose="020B0604020202020204" pitchFamily="34" charset="0"/>
      <a:defRPr sz="1400">
        <a:solidFill>
          <a:srgbClr val="000000"/>
        </a:solidFill>
        <a:latin typeface="Arial"/>
        <a:ea typeface="Arial"/>
        <a:cs typeface="Arial"/>
        <a:sym typeface="Arial" panose="020B0604020202020204" pitchFamily="34" charset="0"/>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
          <a:extLst>
            <a:ext uri="{FF2B5EF4-FFF2-40B4-BE49-F238E27FC236}">
              <a16:creationId xmlns:a16="http://schemas.microsoft.com/office/drawing/2014/main" id="{2C32B7AB-8A2B-725A-9765-2149836E2534}"/>
            </a:ext>
          </a:extLst>
        </p:cNvPr>
        <p:cNvGrpSpPr/>
        <p:nvPr/>
      </p:nvGrpSpPr>
      <p:grpSpPr>
        <a:xfrm>
          <a:off x="0" y="0"/>
          <a:ext cx="0" cy="0"/>
          <a:chOff x="0" y="0"/>
          <a:chExt cx="0" cy="0"/>
        </a:xfrm>
      </p:grpSpPr>
      <p:sp>
        <p:nvSpPr>
          <p:cNvPr id="18433" name="Google Shape;129;p:notes">
            <a:extLst>
              <a:ext uri="{FF2B5EF4-FFF2-40B4-BE49-F238E27FC236}">
                <a16:creationId xmlns:a16="http://schemas.microsoft.com/office/drawing/2014/main" id="{68D51223-E32E-223C-0D70-71E79A5ED4F9}"/>
              </a:ext>
            </a:extLst>
          </p:cNvPr>
          <p:cNvSpPr>
            <a:spLocks noGrp="1" noRot="1" noChangeAspect="1" noTextEdit="1"/>
          </p:cNvSpPr>
          <p:nvPr>
            <p:ph type="sldImg" idx="2"/>
          </p:nvPr>
        </p:nvSpPr>
        <p:spPr>
          <a:noFill/>
          <a:ln>
            <a:headEnd/>
            <a:tailEnd/>
          </a:ln>
        </p:spPr>
      </p:sp>
      <p:sp>
        <p:nvSpPr>
          <p:cNvPr id="18434" name="Google Shape;130;p:notes">
            <a:extLst>
              <a:ext uri="{FF2B5EF4-FFF2-40B4-BE49-F238E27FC236}">
                <a16:creationId xmlns:a16="http://schemas.microsoft.com/office/drawing/2014/main" id="{104021D3-C153-C739-352F-6AB7F063EB67}"/>
              </a:ext>
            </a:extLst>
          </p:cNvPr>
          <p:cNvSpPr txBox="1">
            <a:spLocks noGrp="1" noChangeArrowheads="1"/>
          </p:cNvSpPr>
          <p:nvPr>
            <p:ph type="body" idx="1"/>
          </p:nvPr>
        </p:nvSpPr>
        <p:spPr/>
        <p:txBody>
          <a:bodyPr/>
          <a:lstStyle/>
          <a:p>
            <a:pPr marL="0"/>
            <a:endParaRPr lang="en-US" sz="1100"/>
          </a:p>
          <a:p>
            <a:r>
              <a:rPr lang="en-US" sz="1100"/>
              <a:t>This slide deck is intended to help athletic training educators introduce students to CPC Renewal and what continuing certification may look like after initial certification.</a:t>
            </a:r>
          </a:p>
          <a:p>
            <a:r>
              <a:rPr lang="en-US" sz="1100"/>
              <a:t>The presentation may be used as written or adapted to fit course goals, student level, and available time. </a:t>
            </a:r>
            <a:br>
              <a:rPr lang="en-US" sz="1100"/>
            </a:br>
            <a:endParaRPr lang="en-US" sz="1100"/>
          </a:p>
          <a:p>
            <a:br>
              <a:rPr lang="en-US" sz="1100"/>
            </a:br>
            <a:endParaRPr lang="en-US" sz="1100"/>
          </a:p>
          <a:p>
            <a:pPr marL="0"/>
            <a:endParaRPr lang="en-US" sz="1100"/>
          </a:p>
          <a:p>
            <a:pPr marL="0"/>
            <a:endParaRPr lang="en-US" sz="1100"/>
          </a:p>
          <a:p>
            <a:pPr marL="0"/>
            <a:endParaRPr lang="en-US" sz="1100"/>
          </a:p>
        </p:txBody>
      </p:sp>
    </p:spTree>
    <p:extLst>
      <p:ext uri="{BB962C8B-B14F-4D97-AF65-F5344CB8AC3E}">
        <p14:creationId xmlns:p14="http://schemas.microsoft.com/office/powerpoint/2010/main" val="354130405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64F027E-4129-2BA6-A608-F3C70C8FC2A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C19D025B-36B1-0A98-D130-D1668DA1318C}"/>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1A025AF8-9271-5AF1-348B-BD82EA98CEB2}"/>
              </a:ext>
            </a:extLst>
          </p:cNvPr>
          <p:cNvSpPr>
            <a:spLocks noGrp="1"/>
          </p:cNvSpPr>
          <p:nvPr>
            <p:ph type="body" idx="1"/>
          </p:nvPr>
        </p:nvSpPr>
        <p:spPr/>
        <p:txBody>
          <a:bodyPr/>
          <a:lstStyle/>
          <a:p>
            <a:r>
              <a:rPr lang="en-US"/>
              <a:t>Today’s objectives are for all of you to be able to:</a:t>
            </a:r>
          </a:p>
          <a:p>
            <a:r>
              <a:rPr lang="en-US"/>
              <a:t>- Describe the structure and key components of the CPC renewal program, including the role of the Pathfinder platform. </a:t>
            </a:r>
          </a:p>
          <a:p>
            <a:r>
              <a:rPr lang="en-US"/>
              <a:t>- Summarize progress and insights gained from feedback and outcomes from early users and pilot participants that have informed the implementation of CPC.  </a:t>
            </a:r>
          </a:p>
          <a:p>
            <a:r>
              <a:rPr lang="en-US"/>
              <a:t>- Explain how CPC supports individualized goal setting, reflective practice, and ongoing professional development for Athletic Trainers. </a:t>
            </a:r>
          </a:p>
          <a:p>
            <a:r>
              <a:rPr lang="en-US"/>
              <a:t>- Identify ways Athletic Trainers can engage with CPC to enhance clinical practice and integrate evidence-based learning into their renewal process </a:t>
            </a:r>
          </a:p>
        </p:txBody>
      </p:sp>
    </p:spTree>
    <p:extLst>
      <p:ext uri="{BB962C8B-B14F-4D97-AF65-F5344CB8AC3E}">
        <p14:creationId xmlns:p14="http://schemas.microsoft.com/office/powerpoint/2010/main" val="412015742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If an AT certified in 2026 or later falls behind by two or more Pathfinder segments, they will be required to complete certification remediation in order to recertify. </a:t>
            </a:r>
          </a:p>
          <a:p>
            <a:r>
              <a:rPr lang="en-US" dirty="0"/>
              <a:t>For this first renewal cycle, remediation must be completed before January 31, 2028.</a:t>
            </a:r>
          </a:p>
          <a:p>
            <a:endParaRPr lang="en-US" dirty="0"/>
          </a:p>
          <a:p>
            <a:r>
              <a:rPr lang="en-US" dirty="0"/>
              <a:t>Remediation includes:</a:t>
            </a:r>
          </a:p>
          <a:p>
            <a:pPr>
              <a:buFont typeface="Arial" panose="020B0604020202020204" pitchFamily="34" charset="0"/>
              <a:buChar char="•"/>
            </a:pPr>
            <a:r>
              <a:rPr lang="en-US" dirty="0"/>
              <a:t>Completion of all four MCQ segments in addition to any other incomplete CPC Renewal requirements</a:t>
            </a:r>
          </a:p>
          <a:p>
            <a:pPr>
              <a:buFont typeface="Arial" panose="020B0604020202020204" pitchFamily="34" charset="0"/>
              <a:buChar char="•"/>
            </a:pPr>
            <a:r>
              <a:rPr lang="en-US" dirty="0"/>
              <a:t>A mandatory CE audit after the renewal period; and</a:t>
            </a:r>
          </a:p>
          <a:p>
            <a:pPr>
              <a:buFont typeface="Arial" panose="020B0604020202020204" pitchFamily="34" charset="0"/>
              <a:buChar char="•"/>
            </a:pPr>
            <a:r>
              <a:rPr lang="en-US" dirty="0"/>
              <a:t>Be subject to disciplinary action by the BOC</a:t>
            </a:r>
          </a:p>
          <a:p>
            <a:endParaRPr lang="en-US" dirty="0"/>
          </a:p>
          <a:p>
            <a:r>
              <a:rPr lang="en-US" dirty="0"/>
              <a:t>Additional information about remediation processes and procedures can be found in the Certification Renewal Handbook, page 7.</a:t>
            </a:r>
          </a:p>
          <a:p>
            <a:endParaRPr lang="en-US" dirty="0"/>
          </a:p>
        </p:txBody>
      </p:sp>
    </p:spTree>
    <p:extLst>
      <p:ext uri="{BB962C8B-B14F-4D97-AF65-F5344CB8AC3E}">
        <p14:creationId xmlns:p14="http://schemas.microsoft.com/office/powerpoint/2010/main" val="247628147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latin typeface="Century Gothic"/>
              </a:rPr>
              <a:t>Answer: No, ATs are not required to fully complete the goal(s) they enter in Pathfinder.</a:t>
            </a:r>
          </a:p>
          <a:p>
            <a:r>
              <a:rPr lang="en-US" dirty="0">
                <a:latin typeface="Century Gothic"/>
              </a:rPr>
              <a:t>Goal(s) are there for their own benefit and can be adjusted as needs, interests, or practice settings change over time.</a:t>
            </a:r>
          </a:p>
          <a:p>
            <a:r>
              <a:rPr lang="en-US" dirty="0"/>
              <a:t>Pathfinder is designed to support reflection and intentional professional growth, and like most things, ATs tend to get out of it what they put into it.</a:t>
            </a:r>
          </a:p>
          <a:p>
            <a:endParaRPr lang="en-US" dirty="0"/>
          </a:p>
        </p:txBody>
      </p:sp>
    </p:spTree>
    <p:extLst>
      <p:ext uri="{BB962C8B-B14F-4D97-AF65-F5344CB8AC3E}">
        <p14:creationId xmlns:p14="http://schemas.microsoft.com/office/powerpoint/2010/main" val="66014060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E728C9E-4E97-D4B2-FEC8-7FD17A06F0B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C1E5F99-987A-E720-D8E6-4B2CA5BFD7B3}"/>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528477D5-D3F2-410C-58D0-D6ADE701F722}"/>
              </a:ext>
            </a:extLst>
          </p:cNvPr>
          <p:cNvSpPr>
            <a:spLocks noGrp="1"/>
          </p:cNvSpPr>
          <p:nvPr>
            <p:ph type="body" idx="1"/>
          </p:nvPr>
        </p:nvSpPr>
        <p:spPr/>
        <p:txBody>
          <a:bodyPr/>
          <a:lstStyle/>
          <a:p>
            <a:r>
              <a:rPr lang="en-US" dirty="0">
                <a:latin typeface="Century Gothic"/>
              </a:rPr>
              <a:t>Answer: No, ATs are not required to fully complete the goal(s) they enter in Pathfinder.</a:t>
            </a:r>
          </a:p>
          <a:p>
            <a:r>
              <a:rPr lang="en-US" dirty="0">
                <a:latin typeface="Century Gothic"/>
              </a:rPr>
              <a:t>Goal(s) are there for their own benefit and can be adjusted as needs, interests, or practice settings change over time.</a:t>
            </a:r>
          </a:p>
          <a:p>
            <a:r>
              <a:rPr lang="en-US" dirty="0"/>
              <a:t>Pathfinder is designed to support reflection and intentional professional growth, and like most things, ATs tend to get out of it what they put into it.</a:t>
            </a:r>
          </a:p>
          <a:p>
            <a:endParaRPr lang="en-US" dirty="0"/>
          </a:p>
        </p:txBody>
      </p:sp>
    </p:spTree>
    <p:extLst>
      <p:ext uri="{BB962C8B-B14F-4D97-AF65-F5344CB8AC3E}">
        <p14:creationId xmlns:p14="http://schemas.microsoft.com/office/powerpoint/2010/main" val="205393736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457200" marR="0" lvl="0" indent="-298450" algn="l" defTabSz="914400" rtl="0" eaLnBrk="0" fontAlgn="base" latinLnBrk="0" hangingPunct="0">
              <a:lnSpc>
                <a:spcPct val="100000"/>
              </a:lnSpc>
              <a:spcBef>
                <a:spcPct val="0"/>
              </a:spcBef>
              <a:spcAft>
                <a:spcPct val="0"/>
              </a:spcAft>
              <a:buClr>
                <a:srgbClr val="000000"/>
              </a:buClr>
              <a:buSzTx/>
              <a:buFont typeface="Arial" panose="020B0604020202020204" pitchFamily="34" charset="0"/>
              <a:buNone/>
              <a:tabLst/>
              <a:defRPr/>
            </a:pPr>
            <a:r>
              <a:rPr lang="en-US" dirty="0"/>
              <a:t>No. They are not graded. There are no “As, Bs, Cs, etc.” They are simply used as a personal learning tool. </a:t>
            </a:r>
            <a:br>
              <a:rPr lang="en-US" dirty="0"/>
            </a:br>
            <a:r>
              <a:rPr lang="en-US" dirty="0"/>
              <a:t>You can reflect on areas of strengths and needed growth in the learning awareness dashboard, but there are no passing or failing scores which impact your renewal. </a:t>
            </a:r>
          </a:p>
          <a:p>
            <a:endParaRPr lang="en-US" dirty="0"/>
          </a:p>
        </p:txBody>
      </p:sp>
    </p:spTree>
    <p:extLst>
      <p:ext uri="{BB962C8B-B14F-4D97-AF65-F5344CB8AC3E}">
        <p14:creationId xmlns:p14="http://schemas.microsoft.com/office/powerpoint/2010/main" val="275974501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457200" marR="0" lvl="0" indent="-298450" algn="l" defTabSz="914400" rtl="0" eaLnBrk="0" fontAlgn="base" latinLnBrk="0" hangingPunct="0">
              <a:lnSpc>
                <a:spcPct val="100000"/>
              </a:lnSpc>
              <a:spcBef>
                <a:spcPct val="0"/>
              </a:spcBef>
              <a:spcAft>
                <a:spcPct val="0"/>
              </a:spcAft>
              <a:buClr>
                <a:srgbClr val="000000"/>
              </a:buClr>
              <a:buSzTx/>
              <a:buFont typeface="Arial" panose="020B0604020202020204" pitchFamily="34" charset="0"/>
              <a:buNone/>
              <a:tabLst/>
              <a:defRPr/>
            </a:pPr>
            <a:r>
              <a:rPr lang="en-US" dirty="0"/>
              <a:t>In most cases, Pathfinder aligns with state licensure requirements. BOC has shared information with state licensing boards and will provide documentation showing that each completed Pathfinder segment is equivalent to 5 CEUs. </a:t>
            </a:r>
            <a:br>
              <a:rPr lang="en-US" dirty="0"/>
            </a:br>
            <a:r>
              <a:rPr lang="en-US" dirty="0"/>
              <a:t>Because licensure requirements vary by state, you're responsible for ensuring you meet any additional state-specific requirements.</a:t>
            </a:r>
          </a:p>
        </p:txBody>
      </p:sp>
    </p:spTree>
    <p:extLst>
      <p:ext uri="{BB962C8B-B14F-4D97-AF65-F5344CB8AC3E}">
        <p14:creationId xmlns:p14="http://schemas.microsoft.com/office/powerpoint/2010/main" val="16800199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298450" algn="l" defTabSz="914400" rtl="0" eaLnBrk="0" fontAlgn="base" latinLnBrk="0" hangingPunct="0">
              <a:lnSpc>
                <a:spcPct val="100000"/>
              </a:lnSpc>
              <a:spcBef>
                <a:spcPct val="0"/>
              </a:spcBef>
              <a:spcAft>
                <a:spcPct val="0"/>
              </a:spcAft>
              <a:buClr>
                <a:srgbClr val="000000"/>
              </a:buClr>
              <a:buSzTx/>
              <a:buFont typeface="Arial" panose="020B0604020202020204" pitchFamily="34" charset="0"/>
              <a:buNone/>
              <a:tabLst/>
              <a:defRPr/>
            </a:pPr>
            <a:r>
              <a:rPr lang="en-US" b="0" dirty="0">
                <a:latin typeface="Century Gothic"/>
              </a:rPr>
              <a:t>You can scan the QR code to access additional Frequently Asked Questions resource document for additional information on CPC and Pathfinder. Some of the answers in the document will apply to Pathfinder for ATs who certified before 2026 and have more requirements. </a:t>
            </a:r>
          </a:p>
          <a:p>
            <a:pPr marL="0" marR="0" lvl="0" indent="-298450" algn="l" defTabSz="914400" rtl="0" eaLnBrk="0" fontAlgn="base" latinLnBrk="0" hangingPunct="0">
              <a:lnSpc>
                <a:spcPct val="100000"/>
              </a:lnSpc>
              <a:spcBef>
                <a:spcPct val="0"/>
              </a:spcBef>
              <a:spcAft>
                <a:spcPct val="0"/>
              </a:spcAft>
              <a:buClr>
                <a:srgbClr val="000000"/>
              </a:buClr>
              <a:buSzTx/>
              <a:buFont typeface="Arial" panose="020B0604020202020204" pitchFamily="34" charset="0"/>
              <a:buNone/>
              <a:tabLst/>
              <a:defRPr/>
            </a:pPr>
            <a:endParaRPr lang="en-US" b="0" dirty="0">
              <a:latin typeface="Century Gothic"/>
            </a:endParaRPr>
          </a:p>
          <a:p>
            <a:pPr marL="0" marR="0" lvl="0" indent="-298450" algn="l" defTabSz="914400" rtl="0" eaLnBrk="0" fontAlgn="base" latinLnBrk="0" hangingPunct="0">
              <a:lnSpc>
                <a:spcPct val="100000"/>
              </a:lnSpc>
              <a:spcBef>
                <a:spcPct val="0"/>
              </a:spcBef>
              <a:spcAft>
                <a:spcPct val="0"/>
              </a:spcAft>
              <a:buClr>
                <a:srgbClr val="000000"/>
              </a:buClr>
              <a:buSzTx/>
              <a:buFont typeface="Arial" panose="020B0604020202020204" pitchFamily="34" charset="0"/>
              <a:buNone/>
              <a:tabLst/>
              <a:defRPr/>
            </a:pPr>
            <a:endParaRPr lang="en-US" b="0" dirty="0">
              <a:latin typeface="Century Gothic"/>
            </a:endParaRPr>
          </a:p>
          <a:p>
            <a:pPr marL="0"/>
            <a:r>
              <a:rPr lang="en-US" b="0" dirty="0">
                <a:latin typeface="Century Gothic"/>
              </a:rPr>
              <a:t>CPC Renewal is designed to support your individual growth while ensuring ongoing excellence. The new process is straightforward, supported by the tools within Pathfinder, and grounded in what you already do best, learning from your own practice.</a:t>
            </a:r>
          </a:p>
          <a:p>
            <a:pPr marL="0"/>
            <a:endParaRPr lang="en-US" b="0" dirty="0">
              <a:latin typeface="Century Gothic"/>
            </a:endParaRPr>
          </a:p>
          <a:p>
            <a:pPr marL="0"/>
            <a:r>
              <a:rPr lang="en-US" b="0" dirty="0">
                <a:latin typeface="Century Gothic"/>
              </a:rPr>
              <a:t>Certification is a two-way street. The BOC is committed to providing athletic trainers with the tools and resources to support your growth and help you be the best ATs, but that only works when ATs also engage with the emails, articles, and information we share and are willing to explore this new approach.</a:t>
            </a:r>
          </a:p>
          <a:p>
            <a:pPr marL="0"/>
            <a:endParaRPr lang="en-US" b="0" dirty="0">
              <a:latin typeface="Century Gothic"/>
            </a:endParaRPr>
          </a:p>
          <a:p>
            <a:pPr marL="0" marR="0" lvl="0" indent="-298450" algn="l" defTabSz="914400" rtl="0" eaLnBrk="0" fontAlgn="base" latinLnBrk="0" hangingPunct="0">
              <a:lnSpc>
                <a:spcPct val="100000"/>
              </a:lnSpc>
              <a:spcBef>
                <a:spcPct val="0"/>
              </a:spcBef>
              <a:spcAft>
                <a:spcPct val="0"/>
              </a:spcAft>
              <a:buClr>
                <a:srgbClr val="000000"/>
              </a:buClr>
              <a:buSzTx/>
              <a:buFont typeface="Arial" panose="020B0604020202020204" pitchFamily="34" charset="0"/>
              <a:buNone/>
              <a:tabLst/>
              <a:defRPr/>
            </a:pPr>
            <a:r>
              <a:rPr lang="en-US" b="0" dirty="0">
                <a:latin typeface="Century Gothic"/>
              </a:rPr>
              <a:t>Trying something new takes courage and perhaps a little humility. It begins with a single choice—the choice to step outside your comfort zone and trust your ability to grow and learn. One choice can open unexpected possibilities and inspire others to do the same. We hope you choose to try something new.</a:t>
            </a:r>
          </a:p>
          <a:p>
            <a:pPr marL="0"/>
            <a:endParaRPr lang="en-US" b="0" dirty="0">
              <a:latin typeface="Century Gothic"/>
            </a:endParaRPr>
          </a:p>
          <a:p>
            <a:pPr marL="0"/>
            <a:endParaRPr lang="en-US" b="0" dirty="0">
              <a:latin typeface="Century Gothic"/>
            </a:endParaRPr>
          </a:p>
          <a:p>
            <a:pPr marL="0"/>
            <a:r>
              <a:rPr lang="en-US" b="0" dirty="0">
                <a:latin typeface="Century Gothic"/>
              </a:rPr>
              <a:t>Questions? </a:t>
            </a:r>
          </a:p>
          <a:p>
            <a:pPr marL="0" marR="0" lvl="0" indent="-298450" algn="l" defTabSz="914400" rtl="0" eaLnBrk="0" fontAlgn="base" latinLnBrk="0" hangingPunct="0">
              <a:lnSpc>
                <a:spcPct val="100000"/>
              </a:lnSpc>
              <a:spcBef>
                <a:spcPct val="0"/>
              </a:spcBef>
              <a:spcAft>
                <a:spcPct val="0"/>
              </a:spcAft>
              <a:buClr>
                <a:srgbClr val="000000"/>
              </a:buClr>
              <a:buSzTx/>
              <a:buFont typeface="Arial" panose="020B0604020202020204" pitchFamily="34" charset="0"/>
              <a:buNone/>
              <a:tabLst/>
              <a:defRPr/>
            </a:pPr>
            <a:endParaRPr lang="en-US" b="0" dirty="0">
              <a:latin typeface="Century Gothic"/>
            </a:endParaRPr>
          </a:p>
          <a:p>
            <a:endParaRPr lang="en-US" dirty="0"/>
          </a:p>
        </p:txBody>
      </p:sp>
    </p:spTree>
    <p:extLst>
      <p:ext uri="{BB962C8B-B14F-4D97-AF65-F5344CB8AC3E}">
        <p14:creationId xmlns:p14="http://schemas.microsoft.com/office/powerpoint/2010/main" val="2037960882"/>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hyperlink" Target="http://drive.google.com/file/d/1HI52dngl2hmxG7pK0c9Tv34M-1PSJZjp/view" TargetMode="External"/><Relationship Id="rId1" Type="http://schemas.openxmlformats.org/officeDocument/2006/relationships/slideMaster" Target="../slideMasters/slideMaster1.xml"/><Relationship Id="rId4" Type="http://schemas.openxmlformats.org/officeDocument/2006/relationships/image" Target="../media/image3.png"/></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hyperlink" Target="http://drive.google.com/file/d/1HI52dngl2hmxG7pK0c9Tv34M-1PSJZjp/view" TargetMode="External"/><Relationship Id="rId1" Type="http://schemas.openxmlformats.org/officeDocument/2006/relationships/slideMaster" Target="../slideMasters/slideMaster1.xml"/><Relationship Id="rId4" Type="http://schemas.openxmlformats.org/officeDocument/2006/relationships/image" Target="../media/image4.png"/></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pic>
        <p:nvPicPr>
          <p:cNvPr id="7" name="Google Shape;56;p13" title="25-BOC-12 CPC Launch Video Animation_No Text.mp4">
            <a:hlinkClick r:id="rId2"/>
            <a:extLst>
              <a:ext uri="{FF2B5EF4-FFF2-40B4-BE49-F238E27FC236}">
                <a16:creationId xmlns:a16="http://schemas.microsoft.com/office/drawing/2014/main" id="{C1D27C98-3AC8-2787-858B-E540536E8F5C}"/>
              </a:ext>
            </a:extLst>
          </p:cNvPr>
          <p:cNvPicPr preferRelativeResize="0"/>
          <p:nvPr userDrawn="1"/>
        </p:nvPicPr>
        <p:blipFill>
          <a:blip r:embed="rId3">
            <a:alphaModFix/>
          </a:blip>
          <a:stretch>
            <a:fillRect/>
          </a:stretch>
        </p:blipFill>
        <p:spPr>
          <a:xfrm>
            <a:off x="0" y="0"/>
            <a:ext cx="12192000" cy="7029450"/>
          </a:xfrm>
          <a:prstGeom prst="rect">
            <a:avLst/>
          </a:prstGeom>
          <a:noFill/>
          <a:ln>
            <a:noFill/>
          </a:ln>
        </p:spPr>
      </p:pic>
      <p:sp>
        <p:nvSpPr>
          <p:cNvPr id="3" name="Slide Number Placeholder 2">
            <a:extLst>
              <a:ext uri="{FF2B5EF4-FFF2-40B4-BE49-F238E27FC236}">
                <a16:creationId xmlns:a16="http://schemas.microsoft.com/office/drawing/2014/main" id="{EAE8888E-2A43-FDA0-D818-F98FBEBA01C9}"/>
              </a:ext>
            </a:extLst>
          </p:cNvPr>
          <p:cNvSpPr>
            <a:spLocks noGrp="1"/>
          </p:cNvSpPr>
          <p:nvPr>
            <p:ph type="sldNum" idx="10"/>
          </p:nvPr>
        </p:nvSpPr>
        <p:spPr/>
        <p:txBody>
          <a:bodyPr/>
          <a:lstStyle>
            <a:lvl1pPr>
              <a:defRPr>
                <a:solidFill>
                  <a:schemeClr val="bg1"/>
                </a:solidFill>
              </a:defRPr>
            </a:lvl1pPr>
          </a:lstStyle>
          <a:p>
            <a:fld id="{94215290-EFA0-C442-A251-47942B7D7638}" type="slidenum">
              <a:rPr lang="en-US" altLang="en-US" smtClean="0"/>
              <a:pPr/>
              <a:t>‹#›</a:t>
            </a:fld>
            <a:endParaRPr lang="en-US" altLang="en-US">
              <a:solidFill>
                <a:schemeClr val="bg1"/>
              </a:solidFill>
            </a:endParaRPr>
          </a:p>
        </p:txBody>
      </p:sp>
      <p:sp>
        <p:nvSpPr>
          <p:cNvPr id="4" name="Footer Placeholder 3">
            <a:extLst>
              <a:ext uri="{FF2B5EF4-FFF2-40B4-BE49-F238E27FC236}">
                <a16:creationId xmlns:a16="http://schemas.microsoft.com/office/drawing/2014/main" id="{4A2DC475-5E19-B645-21B6-818BCFC5F10C}"/>
              </a:ext>
            </a:extLst>
          </p:cNvPr>
          <p:cNvSpPr>
            <a:spLocks noGrp="1"/>
          </p:cNvSpPr>
          <p:nvPr>
            <p:ph type="ftr" sz="quarter" idx="11"/>
          </p:nvPr>
        </p:nvSpPr>
        <p:spPr/>
        <p:txBody>
          <a:bodyPr/>
          <a:lstStyle>
            <a:lvl1pPr>
              <a:defRPr>
                <a:solidFill>
                  <a:schemeClr val="bg1"/>
                </a:solidFill>
              </a:defRPr>
            </a:lvl1pPr>
          </a:lstStyle>
          <a:p>
            <a:r>
              <a:rPr lang="en-US" altLang="en-US"/>
              <a:t>Presentation Template 2021</a:t>
            </a:r>
          </a:p>
        </p:txBody>
      </p:sp>
      <p:sp>
        <p:nvSpPr>
          <p:cNvPr id="5" name="Date Placeholder 4">
            <a:extLst>
              <a:ext uri="{FF2B5EF4-FFF2-40B4-BE49-F238E27FC236}">
                <a16:creationId xmlns:a16="http://schemas.microsoft.com/office/drawing/2014/main" id="{E5EFDDDD-A8AF-B9EB-EEC0-BEE4345F625A}"/>
              </a:ext>
            </a:extLst>
          </p:cNvPr>
          <p:cNvSpPr>
            <a:spLocks noGrp="1"/>
          </p:cNvSpPr>
          <p:nvPr>
            <p:ph type="dt" sz="half" idx="12"/>
          </p:nvPr>
        </p:nvSpPr>
        <p:spPr/>
        <p:txBody>
          <a:bodyPr/>
          <a:lstStyle>
            <a:lvl1pPr>
              <a:defRPr>
                <a:solidFill>
                  <a:schemeClr val="bg1"/>
                </a:solidFill>
              </a:defRPr>
            </a:lvl1pPr>
          </a:lstStyle>
          <a:p>
            <a:fld id="{C3B7C006-B85A-164B-A714-1596E90A2970}" type="datetime4">
              <a:rPr lang="en-US" altLang="en-US" smtClean="0"/>
              <a:pPr/>
              <a:t>August 5, 2026</a:t>
            </a:fld>
            <a:endParaRPr lang="en-US" altLang="en-US">
              <a:solidFill>
                <a:schemeClr val="bg1"/>
              </a:solidFill>
            </a:endParaRPr>
          </a:p>
        </p:txBody>
      </p:sp>
      <p:pic>
        <p:nvPicPr>
          <p:cNvPr id="12" name="Google Shape;58;p13" title="BOC_logo_horz_rev_wht.png">
            <a:extLst>
              <a:ext uri="{FF2B5EF4-FFF2-40B4-BE49-F238E27FC236}">
                <a16:creationId xmlns:a16="http://schemas.microsoft.com/office/drawing/2014/main" id="{ADF2911F-0809-EFAC-CD9B-FD0C0075FFE8}"/>
              </a:ext>
            </a:extLst>
          </p:cNvPr>
          <p:cNvPicPr preferRelativeResize="0"/>
          <p:nvPr userDrawn="1"/>
        </p:nvPicPr>
        <p:blipFill>
          <a:blip r:embed="rId4">
            <a:alphaModFix/>
          </a:blip>
          <a:stretch>
            <a:fillRect/>
          </a:stretch>
        </p:blipFill>
        <p:spPr>
          <a:xfrm>
            <a:off x="365125" y="4830284"/>
            <a:ext cx="3689789" cy="1129352"/>
          </a:xfrm>
          <a:prstGeom prst="rect">
            <a:avLst/>
          </a:prstGeom>
          <a:noFill/>
          <a:ln>
            <a:noFill/>
          </a:ln>
        </p:spPr>
      </p:pic>
      <p:sp>
        <p:nvSpPr>
          <p:cNvPr id="13" name="Google Shape;10;p2">
            <a:extLst>
              <a:ext uri="{FF2B5EF4-FFF2-40B4-BE49-F238E27FC236}">
                <a16:creationId xmlns:a16="http://schemas.microsoft.com/office/drawing/2014/main" id="{08F7FBDB-CA00-CE2D-D891-5C1D2373EA54}"/>
              </a:ext>
            </a:extLst>
          </p:cNvPr>
          <p:cNvSpPr txBox="1">
            <a:spLocks noGrp="1"/>
          </p:cNvSpPr>
          <p:nvPr>
            <p:ph type="ctrTitle"/>
          </p:nvPr>
        </p:nvSpPr>
        <p:spPr>
          <a:xfrm>
            <a:off x="365760" y="1463040"/>
            <a:ext cx="11430000" cy="2362674"/>
          </a:xfrm>
          <a:prstGeom prst="rect">
            <a:avLst/>
          </a:prstGeom>
        </p:spPr>
        <p:txBody>
          <a:bodyPr spcFirstLastPara="1" anchor="b">
            <a:normAutofit/>
          </a:bodyPr>
          <a:lstStyle>
            <a:lvl1pPr lvl="0" algn="l">
              <a:spcBef>
                <a:spcPts val="0"/>
              </a:spcBef>
              <a:spcAft>
                <a:spcPts val="0"/>
              </a:spcAft>
              <a:buClr>
                <a:schemeClr val="lt1"/>
              </a:buClr>
              <a:buSzPts val="6900"/>
              <a:buFont typeface="Century Gothic"/>
              <a:buNone/>
              <a:defRPr sz="7200" b="1" cap="all" baseline="0">
                <a:solidFill>
                  <a:schemeClr val="lt1"/>
                </a:solidFill>
                <a:latin typeface="Century Gothic"/>
                <a:ea typeface="Century Gothic"/>
                <a:cs typeface="Century Gothic"/>
                <a:sym typeface="Century Gothic"/>
              </a:defRPr>
            </a:lvl1pPr>
            <a:lvl2pPr lvl="1" algn="ctr">
              <a:spcBef>
                <a:spcPts val="0"/>
              </a:spcBef>
              <a:spcAft>
                <a:spcPts val="0"/>
              </a:spcAft>
              <a:buSzPts val="6900"/>
              <a:buFont typeface="Century Gothic"/>
              <a:buNone/>
              <a:defRPr sz="6900">
                <a:latin typeface="Century Gothic"/>
                <a:ea typeface="Century Gothic"/>
                <a:cs typeface="Century Gothic"/>
                <a:sym typeface="Century Gothic"/>
              </a:defRPr>
            </a:lvl2pPr>
            <a:lvl3pPr lvl="2" algn="ctr">
              <a:spcBef>
                <a:spcPts val="0"/>
              </a:spcBef>
              <a:spcAft>
                <a:spcPts val="0"/>
              </a:spcAft>
              <a:buSzPts val="6900"/>
              <a:buFont typeface="Century Gothic"/>
              <a:buNone/>
              <a:defRPr sz="6900">
                <a:latin typeface="Century Gothic"/>
                <a:ea typeface="Century Gothic"/>
                <a:cs typeface="Century Gothic"/>
                <a:sym typeface="Century Gothic"/>
              </a:defRPr>
            </a:lvl3pPr>
            <a:lvl4pPr lvl="3" algn="ctr">
              <a:spcBef>
                <a:spcPts val="0"/>
              </a:spcBef>
              <a:spcAft>
                <a:spcPts val="0"/>
              </a:spcAft>
              <a:buSzPts val="6900"/>
              <a:buFont typeface="Century Gothic"/>
              <a:buNone/>
              <a:defRPr sz="6900">
                <a:latin typeface="Century Gothic"/>
                <a:ea typeface="Century Gothic"/>
                <a:cs typeface="Century Gothic"/>
                <a:sym typeface="Century Gothic"/>
              </a:defRPr>
            </a:lvl4pPr>
            <a:lvl5pPr lvl="4" algn="ctr">
              <a:spcBef>
                <a:spcPts val="0"/>
              </a:spcBef>
              <a:spcAft>
                <a:spcPts val="0"/>
              </a:spcAft>
              <a:buSzPts val="6900"/>
              <a:buFont typeface="Century Gothic"/>
              <a:buNone/>
              <a:defRPr sz="6900">
                <a:latin typeface="Century Gothic"/>
                <a:ea typeface="Century Gothic"/>
                <a:cs typeface="Century Gothic"/>
                <a:sym typeface="Century Gothic"/>
              </a:defRPr>
            </a:lvl5pPr>
            <a:lvl6pPr lvl="5" algn="ctr">
              <a:spcBef>
                <a:spcPts val="0"/>
              </a:spcBef>
              <a:spcAft>
                <a:spcPts val="0"/>
              </a:spcAft>
              <a:buSzPts val="6900"/>
              <a:buFont typeface="Century Gothic"/>
              <a:buNone/>
              <a:defRPr sz="6900">
                <a:latin typeface="Century Gothic"/>
                <a:ea typeface="Century Gothic"/>
                <a:cs typeface="Century Gothic"/>
                <a:sym typeface="Century Gothic"/>
              </a:defRPr>
            </a:lvl6pPr>
            <a:lvl7pPr lvl="6" algn="ctr">
              <a:spcBef>
                <a:spcPts val="0"/>
              </a:spcBef>
              <a:spcAft>
                <a:spcPts val="0"/>
              </a:spcAft>
              <a:buSzPts val="6900"/>
              <a:buFont typeface="Century Gothic"/>
              <a:buNone/>
              <a:defRPr sz="6900">
                <a:latin typeface="Century Gothic"/>
                <a:ea typeface="Century Gothic"/>
                <a:cs typeface="Century Gothic"/>
                <a:sym typeface="Century Gothic"/>
              </a:defRPr>
            </a:lvl7pPr>
            <a:lvl8pPr lvl="7" algn="ctr">
              <a:spcBef>
                <a:spcPts val="0"/>
              </a:spcBef>
              <a:spcAft>
                <a:spcPts val="0"/>
              </a:spcAft>
              <a:buSzPts val="6900"/>
              <a:buFont typeface="Century Gothic"/>
              <a:buNone/>
              <a:defRPr sz="6900">
                <a:latin typeface="Century Gothic"/>
                <a:ea typeface="Century Gothic"/>
                <a:cs typeface="Century Gothic"/>
                <a:sym typeface="Century Gothic"/>
              </a:defRPr>
            </a:lvl8pPr>
            <a:lvl9pPr lvl="8" algn="ctr">
              <a:spcBef>
                <a:spcPts val="0"/>
              </a:spcBef>
              <a:spcAft>
                <a:spcPts val="0"/>
              </a:spcAft>
              <a:buSzPts val="6900"/>
              <a:buFont typeface="Century Gothic"/>
              <a:buNone/>
              <a:defRPr sz="6900">
                <a:latin typeface="Century Gothic"/>
                <a:ea typeface="Century Gothic"/>
                <a:cs typeface="Century Gothic"/>
                <a:sym typeface="Century Gothic"/>
              </a:defRPr>
            </a:lvl9pPr>
          </a:lstStyle>
          <a:p>
            <a:endParaRPr/>
          </a:p>
        </p:txBody>
      </p:sp>
      <p:sp>
        <p:nvSpPr>
          <p:cNvPr id="14" name="Google Shape;11;p2">
            <a:extLst>
              <a:ext uri="{FF2B5EF4-FFF2-40B4-BE49-F238E27FC236}">
                <a16:creationId xmlns:a16="http://schemas.microsoft.com/office/drawing/2014/main" id="{F7180E7F-234C-4787-7E48-F1243F5F4F91}"/>
              </a:ext>
            </a:extLst>
          </p:cNvPr>
          <p:cNvSpPr txBox="1">
            <a:spLocks noGrp="1"/>
          </p:cNvSpPr>
          <p:nvPr>
            <p:ph type="subTitle" idx="1"/>
          </p:nvPr>
        </p:nvSpPr>
        <p:spPr>
          <a:xfrm>
            <a:off x="381000" y="3825714"/>
            <a:ext cx="11430000" cy="731520"/>
          </a:xfrm>
          <a:prstGeom prst="rect">
            <a:avLst/>
          </a:prstGeom>
        </p:spPr>
        <p:txBody>
          <a:bodyPr spcFirstLastPara="1" lIns="121900" tIns="121900" rIns="121900" bIns="121900">
            <a:normAutofit/>
          </a:bodyPr>
          <a:lstStyle>
            <a:lvl1pPr lvl="0" algn="l">
              <a:lnSpc>
                <a:spcPct val="100000"/>
              </a:lnSpc>
              <a:spcBef>
                <a:spcPts val="0"/>
              </a:spcBef>
              <a:spcAft>
                <a:spcPts val="0"/>
              </a:spcAft>
              <a:buClr>
                <a:schemeClr val="lt2"/>
              </a:buClr>
              <a:buSzPts val="3700"/>
              <a:buFont typeface="IBM Plex Serif"/>
              <a:buNone/>
              <a:defRPr sz="2800" b="1" i="0" cap="all" baseline="0">
                <a:solidFill>
                  <a:schemeClr val="bg1"/>
                </a:solidFill>
                <a:latin typeface="Century Gothic" panose="020B0502020202020204" pitchFamily="34" charset="0"/>
                <a:ea typeface="Noto Serif" panose="02020600060500020200" pitchFamily="18" charset="0"/>
                <a:cs typeface="Noto Serif" panose="02020600060500020200" pitchFamily="18" charset="0"/>
                <a:sym typeface="IBM Plex Serif"/>
              </a:defRPr>
            </a:lvl1pPr>
            <a:lvl2pPr lvl="1" algn="ctr">
              <a:lnSpc>
                <a:spcPct val="100000"/>
              </a:lnSpc>
              <a:spcBef>
                <a:spcPts val="0"/>
              </a:spcBef>
              <a:spcAft>
                <a:spcPts val="0"/>
              </a:spcAft>
              <a:buClr>
                <a:schemeClr val="lt2"/>
              </a:buClr>
              <a:buSzPts val="3700"/>
              <a:buFont typeface="IBM Plex Serif"/>
              <a:buNone/>
              <a:defRPr sz="3700">
                <a:solidFill>
                  <a:schemeClr val="lt2"/>
                </a:solidFill>
                <a:latin typeface="IBM Plex Serif"/>
                <a:ea typeface="IBM Plex Serif"/>
                <a:cs typeface="IBM Plex Serif"/>
                <a:sym typeface="IBM Plex Serif"/>
              </a:defRPr>
            </a:lvl2pPr>
            <a:lvl3pPr lvl="2" algn="ctr">
              <a:lnSpc>
                <a:spcPct val="100000"/>
              </a:lnSpc>
              <a:spcBef>
                <a:spcPts val="0"/>
              </a:spcBef>
              <a:spcAft>
                <a:spcPts val="0"/>
              </a:spcAft>
              <a:buClr>
                <a:schemeClr val="lt2"/>
              </a:buClr>
              <a:buSzPts val="3700"/>
              <a:buFont typeface="IBM Plex Serif"/>
              <a:buNone/>
              <a:defRPr sz="3700">
                <a:solidFill>
                  <a:schemeClr val="lt2"/>
                </a:solidFill>
                <a:latin typeface="IBM Plex Serif"/>
                <a:ea typeface="IBM Plex Serif"/>
                <a:cs typeface="IBM Plex Serif"/>
                <a:sym typeface="IBM Plex Serif"/>
              </a:defRPr>
            </a:lvl3pPr>
            <a:lvl4pPr lvl="3" algn="ctr">
              <a:lnSpc>
                <a:spcPct val="100000"/>
              </a:lnSpc>
              <a:spcBef>
                <a:spcPts val="0"/>
              </a:spcBef>
              <a:spcAft>
                <a:spcPts val="0"/>
              </a:spcAft>
              <a:buClr>
                <a:schemeClr val="lt2"/>
              </a:buClr>
              <a:buSzPts val="3700"/>
              <a:buFont typeface="IBM Plex Serif"/>
              <a:buNone/>
              <a:defRPr sz="3700">
                <a:solidFill>
                  <a:schemeClr val="lt2"/>
                </a:solidFill>
                <a:latin typeface="IBM Plex Serif"/>
                <a:ea typeface="IBM Plex Serif"/>
                <a:cs typeface="IBM Plex Serif"/>
                <a:sym typeface="IBM Plex Serif"/>
              </a:defRPr>
            </a:lvl4pPr>
            <a:lvl5pPr lvl="4" algn="ctr">
              <a:lnSpc>
                <a:spcPct val="100000"/>
              </a:lnSpc>
              <a:spcBef>
                <a:spcPts val="0"/>
              </a:spcBef>
              <a:spcAft>
                <a:spcPts val="0"/>
              </a:spcAft>
              <a:buClr>
                <a:schemeClr val="lt2"/>
              </a:buClr>
              <a:buSzPts val="3700"/>
              <a:buFont typeface="IBM Plex Serif"/>
              <a:buNone/>
              <a:defRPr sz="3700">
                <a:solidFill>
                  <a:schemeClr val="lt2"/>
                </a:solidFill>
                <a:latin typeface="IBM Plex Serif"/>
                <a:ea typeface="IBM Plex Serif"/>
                <a:cs typeface="IBM Plex Serif"/>
                <a:sym typeface="IBM Plex Serif"/>
              </a:defRPr>
            </a:lvl5pPr>
            <a:lvl6pPr lvl="5" algn="ctr">
              <a:lnSpc>
                <a:spcPct val="100000"/>
              </a:lnSpc>
              <a:spcBef>
                <a:spcPts val="0"/>
              </a:spcBef>
              <a:spcAft>
                <a:spcPts val="0"/>
              </a:spcAft>
              <a:buClr>
                <a:schemeClr val="lt2"/>
              </a:buClr>
              <a:buSzPts val="3700"/>
              <a:buFont typeface="IBM Plex Serif"/>
              <a:buNone/>
              <a:defRPr sz="3700">
                <a:solidFill>
                  <a:schemeClr val="lt2"/>
                </a:solidFill>
                <a:latin typeface="IBM Plex Serif"/>
                <a:ea typeface="IBM Plex Serif"/>
                <a:cs typeface="IBM Plex Serif"/>
                <a:sym typeface="IBM Plex Serif"/>
              </a:defRPr>
            </a:lvl6pPr>
            <a:lvl7pPr lvl="6" algn="ctr">
              <a:lnSpc>
                <a:spcPct val="100000"/>
              </a:lnSpc>
              <a:spcBef>
                <a:spcPts val="0"/>
              </a:spcBef>
              <a:spcAft>
                <a:spcPts val="0"/>
              </a:spcAft>
              <a:buClr>
                <a:schemeClr val="lt2"/>
              </a:buClr>
              <a:buSzPts val="3700"/>
              <a:buFont typeface="IBM Plex Serif"/>
              <a:buNone/>
              <a:defRPr sz="3700">
                <a:solidFill>
                  <a:schemeClr val="lt2"/>
                </a:solidFill>
                <a:latin typeface="IBM Plex Serif"/>
                <a:ea typeface="IBM Plex Serif"/>
                <a:cs typeface="IBM Plex Serif"/>
                <a:sym typeface="IBM Plex Serif"/>
              </a:defRPr>
            </a:lvl7pPr>
            <a:lvl8pPr lvl="7" algn="ctr">
              <a:lnSpc>
                <a:spcPct val="100000"/>
              </a:lnSpc>
              <a:spcBef>
                <a:spcPts val="0"/>
              </a:spcBef>
              <a:spcAft>
                <a:spcPts val="0"/>
              </a:spcAft>
              <a:buClr>
                <a:schemeClr val="lt2"/>
              </a:buClr>
              <a:buSzPts val="3700"/>
              <a:buFont typeface="IBM Plex Serif"/>
              <a:buNone/>
              <a:defRPr sz="3700">
                <a:solidFill>
                  <a:schemeClr val="lt2"/>
                </a:solidFill>
                <a:latin typeface="IBM Plex Serif"/>
                <a:ea typeface="IBM Plex Serif"/>
                <a:cs typeface="IBM Plex Serif"/>
                <a:sym typeface="IBM Plex Serif"/>
              </a:defRPr>
            </a:lvl8pPr>
            <a:lvl9pPr lvl="8" algn="ctr">
              <a:lnSpc>
                <a:spcPct val="100000"/>
              </a:lnSpc>
              <a:spcBef>
                <a:spcPts val="0"/>
              </a:spcBef>
              <a:spcAft>
                <a:spcPts val="0"/>
              </a:spcAft>
              <a:buClr>
                <a:schemeClr val="lt2"/>
              </a:buClr>
              <a:buSzPts val="3700"/>
              <a:buFont typeface="IBM Plex Serif"/>
              <a:buNone/>
              <a:defRPr sz="3700">
                <a:solidFill>
                  <a:schemeClr val="lt2"/>
                </a:solidFill>
                <a:latin typeface="IBM Plex Serif"/>
                <a:ea typeface="IBM Plex Serif"/>
                <a:cs typeface="IBM Plex Serif"/>
                <a:sym typeface="IBM Plex Serif"/>
              </a:defRPr>
            </a:lvl9pPr>
          </a:lstStyle>
          <a:p>
            <a:endParaRPr/>
          </a:p>
        </p:txBody>
      </p:sp>
    </p:spTree>
    <p:extLst>
      <p:ext uri="{BB962C8B-B14F-4D97-AF65-F5344CB8AC3E}">
        <p14:creationId xmlns:p14="http://schemas.microsoft.com/office/powerpoint/2010/main" val="305617633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10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matchingName="Section title and description" userDrawn="1">
  <p:cSld name="1_Section title and description">
    <p:spTree>
      <p:nvGrpSpPr>
        <p:cNvPr id="1" name="Shape 94"/>
        <p:cNvGrpSpPr/>
        <p:nvPr/>
      </p:nvGrpSpPr>
      <p:grpSpPr>
        <a:xfrm>
          <a:off x="0" y="0"/>
          <a:ext cx="0" cy="0"/>
          <a:chOff x="0" y="0"/>
          <a:chExt cx="0" cy="0"/>
        </a:xfrm>
      </p:grpSpPr>
      <p:sp>
        <p:nvSpPr>
          <p:cNvPr id="12" name="Freeform 11">
            <a:extLst>
              <a:ext uri="{FF2B5EF4-FFF2-40B4-BE49-F238E27FC236}">
                <a16:creationId xmlns:a16="http://schemas.microsoft.com/office/drawing/2014/main" id="{162F4EAE-1C7A-CD4A-B3BD-A2521967C64D}"/>
              </a:ext>
            </a:extLst>
          </p:cNvPr>
          <p:cNvSpPr/>
          <p:nvPr userDrawn="1"/>
        </p:nvSpPr>
        <p:spPr>
          <a:xfrm>
            <a:off x="6089650" y="0"/>
            <a:ext cx="6102350" cy="6858000"/>
          </a:xfrm>
          <a:custGeom>
            <a:avLst/>
            <a:gdLst>
              <a:gd name="connsiteX0" fmla="*/ 1205001 w 6102350"/>
              <a:gd name="connsiteY0" fmla="*/ 0 h 6858000"/>
              <a:gd name="connsiteX1" fmla="*/ 6102350 w 6102350"/>
              <a:gd name="connsiteY1" fmla="*/ 0 h 6858000"/>
              <a:gd name="connsiteX2" fmla="*/ 6102350 w 6102350"/>
              <a:gd name="connsiteY2" fmla="*/ 6858000 h 6858000"/>
              <a:gd name="connsiteX3" fmla="*/ 1205001 w 6102350"/>
              <a:gd name="connsiteY3" fmla="*/ 6858000 h 6858000"/>
              <a:gd name="connsiteX4" fmla="*/ 1089954 w 6102350"/>
              <a:gd name="connsiteY4" fmla="*/ 6711601 h 6858000"/>
              <a:gd name="connsiteX5" fmla="*/ 0 w 6102350"/>
              <a:gd name="connsiteY5" fmla="*/ 3429000 h 6858000"/>
              <a:gd name="connsiteX6" fmla="*/ 1089954 w 6102350"/>
              <a:gd name="connsiteY6" fmla="*/ 1464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102350" h="6858000">
                <a:moveTo>
                  <a:pt x="1205001" y="0"/>
                </a:moveTo>
                <a:lnTo>
                  <a:pt x="6102350" y="0"/>
                </a:lnTo>
                <a:lnTo>
                  <a:pt x="6102350" y="6858000"/>
                </a:lnTo>
                <a:lnTo>
                  <a:pt x="1205001" y="6858000"/>
                </a:lnTo>
                <a:lnTo>
                  <a:pt x="1089954" y="6711601"/>
                </a:lnTo>
                <a:cubicBezTo>
                  <a:pt x="405393" y="5796235"/>
                  <a:pt x="0" y="4659960"/>
                  <a:pt x="0" y="3429000"/>
                </a:cubicBezTo>
                <a:cubicBezTo>
                  <a:pt x="0" y="2198040"/>
                  <a:pt x="405393" y="1061765"/>
                  <a:pt x="1089954" y="146400"/>
                </a:cubicBezTo>
                <a:close/>
              </a:path>
            </a:pathLst>
          </a:cu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pic>
        <p:nvPicPr>
          <p:cNvPr id="7" name="Google Shape;68;p8">
            <a:extLst>
              <a:ext uri="{FF2B5EF4-FFF2-40B4-BE49-F238E27FC236}">
                <a16:creationId xmlns:a16="http://schemas.microsoft.com/office/drawing/2014/main" id="{E7CF10A1-1E28-D448-9070-034198821BC1}"/>
              </a:ext>
            </a:extLst>
          </p:cNvPr>
          <p:cNvPicPr preferRelativeResize="0">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10972800" y="5981700"/>
            <a:ext cx="1120775" cy="7318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6" name="Google Shape;96;p12"/>
          <p:cNvSpPr txBox="1">
            <a:spLocks noGrp="1"/>
          </p:cNvSpPr>
          <p:nvPr>
            <p:ph type="title"/>
          </p:nvPr>
        </p:nvSpPr>
        <p:spPr>
          <a:xfrm>
            <a:off x="365760" y="1463040"/>
            <a:ext cx="5486400" cy="2194560"/>
          </a:xfrm>
          <a:prstGeom prst="rect">
            <a:avLst/>
          </a:prstGeom>
        </p:spPr>
        <p:txBody>
          <a:bodyPr spcFirstLastPara="1" anchor="b">
            <a:normAutofit/>
          </a:bodyPr>
          <a:lstStyle>
            <a:lvl1pPr lvl="0" algn="l">
              <a:spcBef>
                <a:spcPts val="0"/>
              </a:spcBef>
              <a:spcAft>
                <a:spcPts val="0"/>
              </a:spcAft>
              <a:buSzPts val="5600"/>
              <a:buFont typeface="Century Gothic"/>
              <a:buNone/>
              <a:defRPr sz="5600" b="1" cap="all" baseline="0">
                <a:latin typeface="Century Gothic"/>
                <a:ea typeface="Century Gothic"/>
                <a:cs typeface="Century Gothic"/>
                <a:sym typeface="Century Gothic"/>
              </a:defRPr>
            </a:lvl1pPr>
            <a:lvl2pPr lvl="1" algn="ctr">
              <a:spcBef>
                <a:spcPts val="0"/>
              </a:spcBef>
              <a:spcAft>
                <a:spcPts val="0"/>
              </a:spcAft>
              <a:buSzPts val="5600"/>
              <a:buFont typeface="Century Gothic"/>
              <a:buNone/>
              <a:defRPr sz="5600">
                <a:latin typeface="Century Gothic"/>
                <a:ea typeface="Century Gothic"/>
                <a:cs typeface="Century Gothic"/>
                <a:sym typeface="Century Gothic"/>
              </a:defRPr>
            </a:lvl2pPr>
            <a:lvl3pPr lvl="2" algn="ctr">
              <a:spcBef>
                <a:spcPts val="0"/>
              </a:spcBef>
              <a:spcAft>
                <a:spcPts val="0"/>
              </a:spcAft>
              <a:buSzPts val="5600"/>
              <a:buFont typeface="Century Gothic"/>
              <a:buNone/>
              <a:defRPr sz="5600">
                <a:latin typeface="Century Gothic"/>
                <a:ea typeface="Century Gothic"/>
                <a:cs typeface="Century Gothic"/>
                <a:sym typeface="Century Gothic"/>
              </a:defRPr>
            </a:lvl3pPr>
            <a:lvl4pPr lvl="3" algn="ctr">
              <a:spcBef>
                <a:spcPts val="0"/>
              </a:spcBef>
              <a:spcAft>
                <a:spcPts val="0"/>
              </a:spcAft>
              <a:buSzPts val="5600"/>
              <a:buFont typeface="Century Gothic"/>
              <a:buNone/>
              <a:defRPr sz="5600">
                <a:latin typeface="Century Gothic"/>
                <a:ea typeface="Century Gothic"/>
                <a:cs typeface="Century Gothic"/>
                <a:sym typeface="Century Gothic"/>
              </a:defRPr>
            </a:lvl4pPr>
            <a:lvl5pPr lvl="4" algn="ctr">
              <a:spcBef>
                <a:spcPts val="0"/>
              </a:spcBef>
              <a:spcAft>
                <a:spcPts val="0"/>
              </a:spcAft>
              <a:buSzPts val="5600"/>
              <a:buFont typeface="Century Gothic"/>
              <a:buNone/>
              <a:defRPr sz="5600">
                <a:latin typeface="Century Gothic"/>
                <a:ea typeface="Century Gothic"/>
                <a:cs typeface="Century Gothic"/>
                <a:sym typeface="Century Gothic"/>
              </a:defRPr>
            </a:lvl5pPr>
            <a:lvl6pPr lvl="5" algn="ctr">
              <a:spcBef>
                <a:spcPts val="0"/>
              </a:spcBef>
              <a:spcAft>
                <a:spcPts val="0"/>
              </a:spcAft>
              <a:buSzPts val="5600"/>
              <a:buFont typeface="Century Gothic"/>
              <a:buNone/>
              <a:defRPr sz="5600">
                <a:latin typeface="Century Gothic"/>
                <a:ea typeface="Century Gothic"/>
                <a:cs typeface="Century Gothic"/>
                <a:sym typeface="Century Gothic"/>
              </a:defRPr>
            </a:lvl6pPr>
            <a:lvl7pPr lvl="6" algn="ctr">
              <a:spcBef>
                <a:spcPts val="0"/>
              </a:spcBef>
              <a:spcAft>
                <a:spcPts val="0"/>
              </a:spcAft>
              <a:buSzPts val="5600"/>
              <a:buFont typeface="Century Gothic"/>
              <a:buNone/>
              <a:defRPr sz="5600">
                <a:latin typeface="Century Gothic"/>
                <a:ea typeface="Century Gothic"/>
                <a:cs typeface="Century Gothic"/>
                <a:sym typeface="Century Gothic"/>
              </a:defRPr>
            </a:lvl7pPr>
            <a:lvl8pPr lvl="7" algn="ctr">
              <a:spcBef>
                <a:spcPts val="0"/>
              </a:spcBef>
              <a:spcAft>
                <a:spcPts val="0"/>
              </a:spcAft>
              <a:buSzPts val="5600"/>
              <a:buFont typeface="Century Gothic"/>
              <a:buNone/>
              <a:defRPr sz="5600">
                <a:latin typeface="Century Gothic"/>
                <a:ea typeface="Century Gothic"/>
                <a:cs typeface="Century Gothic"/>
                <a:sym typeface="Century Gothic"/>
              </a:defRPr>
            </a:lvl8pPr>
            <a:lvl9pPr lvl="8" algn="ctr">
              <a:spcBef>
                <a:spcPts val="0"/>
              </a:spcBef>
              <a:spcAft>
                <a:spcPts val="0"/>
              </a:spcAft>
              <a:buSzPts val="5600"/>
              <a:buFont typeface="Century Gothic"/>
              <a:buNone/>
              <a:defRPr sz="5600">
                <a:latin typeface="Century Gothic"/>
                <a:ea typeface="Century Gothic"/>
                <a:cs typeface="Century Gothic"/>
                <a:sym typeface="Century Gothic"/>
              </a:defRPr>
            </a:lvl9pPr>
          </a:lstStyle>
          <a:p>
            <a:endParaRPr/>
          </a:p>
        </p:txBody>
      </p:sp>
      <p:sp>
        <p:nvSpPr>
          <p:cNvPr id="97" name="Google Shape;97;p12"/>
          <p:cNvSpPr txBox="1">
            <a:spLocks noGrp="1"/>
          </p:cNvSpPr>
          <p:nvPr>
            <p:ph type="subTitle" idx="1"/>
          </p:nvPr>
        </p:nvSpPr>
        <p:spPr>
          <a:xfrm>
            <a:off x="365760" y="4023360"/>
            <a:ext cx="5486400" cy="731520"/>
          </a:xfrm>
          <a:prstGeom prst="rect">
            <a:avLst/>
          </a:prstGeom>
        </p:spPr>
        <p:txBody>
          <a:bodyPr spcFirstLastPara="1" lIns="0" tIns="121900" rIns="121900" bIns="121900">
            <a:normAutofit/>
          </a:bodyPr>
          <a:lstStyle>
            <a:lvl1pPr lvl="0" algn="l">
              <a:lnSpc>
                <a:spcPct val="100000"/>
              </a:lnSpc>
              <a:spcBef>
                <a:spcPts val="0"/>
              </a:spcBef>
              <a:spcAft>
                <a:spcPts val="0"/>
              </a:spcAft>
              <a:buSzPts val="2800"/>
              <a:buFont typeface="IBM Plex Serif"/>
              <a:buNone/>
              <a:defRPr sz="2800" b="0" i="0">
                <a:latin typeface="Noto Serif" panose="02020600060500020200" pitchFamily="18" charset="0"/>
                <a:ea typeface="Noto Serif" panose="02020600060500020200" pitchFamily="18" charset="0"/>
                <a:cs typeface="Noto Serif" panose="02020600060500020200" pitchFamily="18" charset="0"/>
                <a:sym typeface="IBM Plex Serif"/>
              </a:defRPr>
            </a:lvl1pPr>
            <a:lvl2pPr lvl="1" algn="ctr">
              <a:lnSpc>
                <a:spcPct val="100000"/>
              </a:lnSpc>
              <a:spcBef>
                <a:spcPts val="0"/>
              </a:spcBef>
              <a:spcAft>
                <a:spcPts val="0"/>
              </a:spcAft>
              <a:buSzPts val="2800"/>
              <a:buFont typeface="IBM Plex Serif"/>
              <a:buNone/>
              <a:defRPr sz="2800">
                <a:latin typeface="IBM Plex Serif"/>
                <a:ea typeface="IBM Plex Serif"/>
                <a:cs typeface="IBM Plex Serif"/>
                <a:sym typeface="IBM Plex Serif"/>
              </a:defRPr>
            </a:lvl2pPr>
            <a:lvl3pPr lvl="2" algn="ctr">
              <a:lnSpc>
                <a:spcPct val="100000"/>
              </a:lnSpc>
              <a:spcBef>
                <a:spcPts val="0"/>
              </a:spcBef>
              <a:spcAft>
                <a:spcPts val="0"/>
              </a:spcAft>
              <a:buSzPts val="2800"/>
              <a:buFont typeface="IBM Plex Serif"/>
              <a:buNone/>
              <a:defRPr sz="2800">
                <a:latin typeface="IBM Plex Serif"/>
                <a:ea typeface="IBM Plex Serif"/>
                <a:cs typeface="IBM Plex Serif"/>
                <a:sym typeface="IBM Plex Serif"/>
              </a:defRPr>
            </a:lvl3pPr>
            <a:lvl4pPr lvl="3" algn="ctr">
              <a:lnSpc>
                <a:spcPct val="100000"/>
              </a:lnSpc>
              <a:spcBef>
                <a:spcPts val="0"/>
              </a:spcBef>
              <a:spcAft>
                <a:spcPts val="0"/>
              </a:spcAft>
              <a:buSzPts val="2800"/>
              <a:buFont typeface="IBM Plex Serif"/>
              <a:buNone/>
              <a:defRPr sz="2800">
                <a:latin typeface="IBM Plex Serif"/>
                <a:ea typeface="IBM Plex Serif"/>
                <a:cs typeface="IBM Plex Serif"/>
                <a:sym typeface="IBM Plex Serif"/>
              </a:defRPr>
            </a:lvl4pPr>
            <a:lvl5pPr lvl="4" algn="ctr">
              <a:lnSpc>
                <a:spcPct val="100000"/>
              </a:lnSpc>
              <a:spcBef>
                <a:spcPts val="0"/>
              </a:spcBef>
              <a:spcAft>
                <a:spcPts val="0"/>
              </a:spcAft>
              <a:buSzPts val="2800"/>
              <a:buFont typeface="IBM Plex Serif"/>
              <a:buNone/>
              <a:defRPr sz="2800">
                <a:latin typeface="IBM Plex Serif"/>
                <a:ea typeface="IBM Plex Serif"/>
                <a:cs typeface="IBM Plex Serif"/>
                <a:sym typeface="IBM Plex Serif"/>
              </a:defRPr>
            </a:lvl5pPr>
            <a:lvl6pPr lvl="5" algn="ctr">
              <a:lnSpc>
                <a:spcPct val="100000"/>
              </a:lnSpc>
              <a:spcBef>
                <a:spcPts val="0"/>
              </a:spcBef>
              <a:spcAft>
                <a:spcPts val="0"/>
              </a:spcAft>
              <a:buSzPts val="2800"/>
              <a:buFont typeface="IBM Plex Serif"/>
              <a:buNone/>
              <a:defRPr sz="2800">
                <a:latin typeface="IBM Plex Serif"/>
                <a:ea typeface="IBM Plex Serif"/>
                <a:cs typeface="IBM Plex Serif"/>
                <a:sym typeface="IBM Plex Serif"/>
              </a:defRPr>
            </a:lvl6pPr>
            <a:lvl7pPr lvl="6" algn="ctr">
              <a:lnSpc>
                <a:spcPct val="100000"/>
              </a:lnSpc>
              <a:spcBef>
                <a:spcPts val="0"/>
              </a:spcBef>
              <a:spcAft>
                <a:spcPts val="0"/>
              </a:spcAft>
              <a:buSzPts val="2800"/>
              <a:buFont typeface="IBM Plex Serif"/>
              <a:buNone/>
              <a:defRPr sz="2800">
                <a:latin typeface="IBM Plex Serif"/>
                <a:ea typeface="IBM Plex Serif"/>
                <a:cs typeface="IBM Plex Serif"/>
                <a:sym typeface="IBM Plex Serif"/>
              </a:defRPr>
            </a:lvl7pPr>
            <a:lvl8pPr lvl="7" algn="ctr">
              <a:lnSpc>
                <a:spcPct val="100000"/>
              </a:lnSpc>
              <a:spcBef>
                <a:spcPts val="0"/>
              </a:spcBef>
              <a:spcAft>
                <a:spcPts val="0"/>
              </a:spcAft>
              <a:buSzPts val="2800"/>
              <a:buFont typeface="IBM Plex Serif"/>
              <a:buNone/>
              <a:defRPr sz="2800">
                <a:latin typeface="IBM Plex Serif"/>
                <a:ea typeface="IBM Plex Serif"/>
                <a:cs typeface="IBM Plex Serif"/>
                <a:sym typeface="IBM Plex Serif"/>
              </a:defRPr>
            </a:lvl8pPr>
            <a:lvl9pPr lvl="8" algn="ctr">
              <a:lnSpc>
                <a:spcPct val="100000"/>
              </a:lnSpc>
              <a:spcBef>
                <a:spcPts val="0"/>
              </a:spcBef>
              <a:spcAft>
                <a:spcPts val="0"/>
              </a:spcAft>
              <a:buSzPts val="2800"/>
              <a:buFont typeface="IBM Plex Serif"/>
              <a:buNone/>
              <a:defRPr sz="2800">
                <a:latin typeface="IBM Plex Serif"/>
                <a:ea typeface="IBM Plex Serif"/>
                <a:cs typeface="IBM Plex Serif"/>
                <a:sym typeface="IBM Plex Serif"/>
              </a:defRPr>
            </a:lvl9pPr>
          </a:lstStyle>
          <a:p>
            <a:endParaRPr/>
          </a:p>
        </p:txBody>
      </p:sp>
      <p:sp>
        <p:nvSpPr>
          <p:cNvPr id="98" name="Google Shape;98;p12"/>
          <p:cNvSpPr txBox="1">
            <a:spLocks noGrp="1"/>
          </p:cNvSpPr>
          <p:nvPr>
            <p:ph type="body" idx="2"/>
          </p:nvPr>
        </p:nvSpPr>
        <p:spPr>
          <a:xfrm>
            <a:off x="6585838" y="1463039"/>
            <a:ext cx="4295522" cy="3291841"/>
          </a:xfrm>
          <a:prstGeom prst="rect">
            <a:avLst/>
          </a:prstGeom>
        </p:spPr>
        <p:txBody>
          <a:bodyPr spcFirstLastPara="1" lIns="121900" tIns="121900" rIns="121900" bIns="121900" anchor="ctr">
            <a:normAutofit/>
          </a:bodyPr>
          <a:lstStyle>
            <a:lvl1pPr marL="457200" lvl="0" indent="-361950">
              <a:spcBef>
                <a:spcPts val="0"/>
              </a:spcBef>
              <a:spcAft>
                <a:spcPts val="0"/>
              </a:spcAft>
              <a:buClr>
                <a:schemeClr val="lt1"/>
              </a:buClr>
              <a:buSzPts val="2100"/>
              <a:buFont typeface="IBM Plex Serif"/>
              <a:buChar char="●"/>
              <a:defRPr b="0" i="0">
                <a:solidFill>
                  <a:schemeClr val="lt1"/>
                </a:solidFill>
                <a:latin typeface="Noto Serif" panose="02020600060500020200" pitchFamily="18" charset="0"/>
                <a:ea typeface="Noto Serif" panose="02020600060500020200" pitchFamily="18" charset="0"/>
                <a:cs typeface="Noto Serif" panose="02020600060500020200" pitchFamily="18" charset="0"/>
                <a:sym typeface="IBM Plex Serif"/>
              </a:defRPr>
            </a:lvl1pPr>
            <a:lvl2pPr marL="914400" lvl="1" indent="-330200">
              <a:spcBef>
                <a:spcPts val="0"/>
              </a:spcBef>
              <a:spcAft>
                <a:spcPts val="0"/>
              </a:spcAft>
              <a:buClr>
                <a:schemeClr val="lt1"/>
              </a:buClr>
              <a:buSzPts val="1600"/>
              <a:buFont typeface="IBM Plex Serif"/>
              <a:buChar char="○"/>
              <a:defRPr>
                <a:solidFill>
                  <a:schemeClr val="lt1"/>
                </a:solidFill>
                <a:latin typeface="IBM Plex Serif"/>
                <a:ea typeface="IBM Plex Serif"/>
                <a:cs typeface="IBM Plex Serif"/>
                <a:sym typeface="IBM Plex Serif"/>
              </a:defRPr>
            </a:lvl2pPr>
            <a:lvl3pPr marL="1371600" lvl="2" indent="-330200">
              <a:spcBef>
                <a:spcPts val="0"/>
              </a:spcBef>
              <a:spcAft>
                <a:spcPts val="0"/>
              </a:spcAft>
              <a:buClr>
                <a:schemeClr val="lt1"/>
              </a:buClr>
              <a:buSzPts val="1600"/>
              <a:buFont typeface="IBM Plex Serif"/>
              <a:buChar char="■"/>
              <a:defRPr>
                <a:solidFill>
                  <a:schemeClr val="lt1"/>
                </a:solidFill>
                <a:latin typeface="IBM Plex Serif"/>
                <a:ea typeface="IBM Plex Serif"/>
                <a:cs typeface="IBM Plex Serif"/>
                <a:sym typeface="IBM Plex Serif"/>
              </a:defRPr>
            </a:lvl3pPr>
            <a:lvl4pPr marL="1828800" lvl="3" indent="-330200">
              <a:spcBef>
                <a:spcPts val="0"/>
              </a:spcBef>
              <a:spcAft>
                <a:spcPts val="0"/>
              </a:spcAft>
              <a:buClr>
                <a:schemeClr val="lt1"/>
              </a:buClr>
              <a:buSzPts val="1600"/>
              <a:buFont typeface="IBM Plex Serif"/>
              <a:buChar char="●"/>
              <a:defRPr>
                <a:solidFill>
                  <a:schemeClr val="lt1"/>
                </a:solidFill>
                <a:latin typeface="IBM Plex Serif"/>
                <a:ea typeface="IBM Plex Serif"/>
                <a:cs typeface="IBM Plex Serif"/>
                <a:sym typeface="IBM Plex Serif"/>
              </a:defRPr>
            </a:lvl4pPr>
            <a:lvl5pPr marL="2286000" lvl="4" indent="-330200">
              <a:spcBef>
                <a:spcPts val="0"/>
              </a:spcBef>
              <a:spcAft>
                <a:spcPts val="0"/>
              </a:spcAft>
              <a:buClr>
                <a:schemeClr val="lt1"/>
              </a:buClr>
              <a:buSzPts val="1600"/>
              <a:buFont typeface="IBM Plex Serif"/>
              <a:buChar char="○"/>
              <a:defRPr>
                <a:solidFill>
                  <a:schemeClr val="lt1"/>
                </a:solidFill>
                <a:latin typeface="IBM Plex Serif"/>
                <a:ea typeface="IBM Plex Serif"/>
                <a:cs typeface="IBM Plex Serif"/>
                <a:sym typeface="IBM Plex Serif"/>
              </a:defRPr>
            </a:lvl5pPr>
            <a:lvl6pPr marL="2743200" lvl="5" indent="-330200">
              <a:spcBef>
                <a:spcPts val="0"/>
              </a:spcBef>
              <a:spcAft>
                <a:spcPts val="0"/>
              </a:spcAft>
              <a:buClr>
                <a:schemeClr val="lt1"/>
              </a:buClr>
              <a:buSzPts val="1600"/>
              <a:buFont typeface="IBM Plex Serif"/>
              <a:buChar char="■"/>
              <a:defRPr>
                <a:solidFill>
                  <a:schemeClr val="lt1"/>
                </a:solidFill>
                <a:latin typeface="IBM Plex Serif"/>
                <a:ea typeface="IBM Plex Serif"/>
                <a:cs typeface="IBM Plex Serif"/>
                <a:sym typeface="IBM Plex Serif"/>
              </a:defRPr>
            </a:lvl6pPr>
            <a:lvl7pPr marL="3200400" lvl="6" indent="-330200">
              <a:spcBef>
                <a:spcPts val="0"/>
              </a:spcBef>
              <a:spcAft>
                <a:spcPts val="0"/>
              </a:spcAft>
              <a:buClr>
                <a:schemeClr val="lt1"/>
              </a:buClr>
              <a:buSzPts val="1600"/>
              <a:buFont typeface="IBM Plex Serif"/>
              <a:buChar char="●"/>
              <a:defRPr>
                <a:solidFill>
                  <a:schemeClr val="lt1"/>
                </a:solidFill>
                <a:latin typeface="IBM Plex Serif"/>
                <a:ea typeface="IBM Plex Serif"/>
                <a:cs typeface="IBM Plex Serif"/>
                <a:sym typeface="IBM Plex Serif"/>
              </a:defRPr>
            </a:lvl7pPr>
            <a:lvl8pPr marL="3657600" lvl="7" indent="-330200">
              <a:spcBef>
                <a:spcPts val="0"/>
              </a:spcBef>
              <a:spcAft>
                <a:spcPts val="0"/>
              </a:spcAft>
              <a:buClr>
                <a:schemeClr val="lt1"/>
              </a:buClr>
              <a:buSzPts val="1600"/>
              <a:buFont typeface="IBM Plex Serif"/>
              <a:buChar char="○"/>
              <a:defRPr>
                <a:solidFill>
                  <a:schemeClr val="lt1"/>
                </a:solidFill>
                <a:latin typeface="IBM Plex Serif"/>
                <a:ea typeface="IBM Plex Serif"/>
                <a:cs typeface="IBM Plex Serif"/>
                <a:sym typeface="IBM Plex Serif"/>
              </a:defRPr>
            </a:lvl8pPr>
            <a:lvl9pPr marL="4114800" lvl="8" indent="-330200">
              <a:spcBef>
                <a:spcPts val="0"/>
              </a:spcBef>
              <a:spcAft>
                <a:spcPts val="0"/>
              </a:spcAft>
              <a:buClr>
                <a:schemeClr val="lt1"/>
              </a:buClr>
              <a:buSzPts val="1600"/>
              <a:buFont typeface="IBM Plex Serif"/>
              <a:buChar char="■"/>
              <a:defRPr>
                <a:solidFill>
                  <a:schemeClr val="lt1"/>
                </a:solidFill>
                <a:latin typeface="IBM Plex Serif"/>
                <a:ea typeface="IBM Plex Serif"/>
                <a:cs typeface="IBM Plex Serif"/>
                <a:sym typeface="IBM Plex Serif"/>
              </a:defRPr>
            </a:lvl9pPr>
          </a:lstStyle>
          <a:p>
            <a:endParaRPr/>
          </a:p>
        </p:txBody>
      </p:sp>
      <p:sp>
        <p:nvSpPr>
          <p:cNvPr id="8" name="Footer Placeholder 1">
            <a:extLst>
              <a:ext uri="{FF2B5EF4-FFF2-40B4-BE49-F238E27FC236}">
                <a16:creationId xmlns:a16="http://schemas.microsoft.com/office/drawing/2014/main" id="{4447D820-4593-B744-AE0F-CE4151674AAB}"/>
              </a:ext>
            </a:extLst>
          </p:cNvPr>
          <p:cNvSpPr>
            <a:spLocks noGrp="1" noChangeArrowheads="1"/>
          </p:cNvSpPr>
          <p:nvPr>
            <p:ph type="ftr" sz="quarter" idx="10"/>
          </p:nvPr>
        </p:nvSpPr>
        <p:spPr>
          <a:xfrm>
            <a:off x="365125" y="6127750"/>
            <a:ext cx="7553325" cy="365125"/>
          </a:xfrm>
        </p:spPr>
        <p:txBody>
          <a:bodyPr/>
          <a:lstStyle>
            <a:lvl1pPr>
              <a:defRPr b="0" i="0"/>
            </a:lvl1pPr>
          </a:lstStyle>
          <a:p>
            <a:r>
              <a:rPr lang="en-US" altLang="en-US"/>
              <a:t>Presentation Template 2021</a:t>
            </a:r>
          </a:p>
        </p:txBody>
      </p:sp>
      <p:sp>
        <p:nvSpPr>
          <p:cNvPr id="9" name="Date Placeholder 2">
            <a:extLst>
              <a:ext uri="{FF2B5EF4-FFF2-40B4-BE49-F238E27FC236}">
                <a16:creationId xmlns:a16="http://schemas.microsoft.com/office/drawing/2014/main" id="{50F457DF-1A79-2743-96C4-41E1FC8E4B59}"/>
              </a:ext>
            </a:extLst>
          </p:cNvPr>
          <p:cNvSpPr>
            <a:spLocks noGrp="1" noChangeArrowheads="1"/>
          </p:cNvSpPr>
          <p:nvPr>
            <p:ph type="dt" sz="half" idx="11"/>
          </p:nvPr>
        </p:nvSpPr>
        <p:spPr/>
        <p:txBody>
          <a:bodyPr/>
          <a:lstStyle>
            <a:lvl1pPr>
              <a:defRPr b="0" i="0"/>
            </a:lvl1pPr>
          </a:lstStyle>
          <a:p>
            <a:fld id="{1DC57466-51D2-1F49-B1BE-9A7A05237FBB}" type="datetime4">
              <a:rPr lang="en-US" altLang="en-US" smtClean="0"/>
              <a:t>August 5, 2026</a:t>
            </a:fld>
            <a:endParaRPr lang="en-US" altLang="en-US"/>
          </a:p>
        </p:txBody>
      </p:sp>
      <p:sp>
        <p:nvSpPr>
          <p:cNvPr id="10" name="Google Shape;8;p1">
            <a:extLst>
              <a:ext uri="{FF2B5EF4-FFF2-40B4-BE49-F238E27FC236}">
                <a16:creationId xmlns:a16="http://schemas.microsoft.com/office/drawing/2014/main" id="{4F9CA84B-FA06-0744-9051-3D6530ED6754}"/>
              </a:ext>
            </a:extLst>
          </p:cNvPr>
          <p:cNvSpPr txBox="1">
            <a:spLocks noGrp="1" noChangeArrowheads="1"/>
          </p:cNvSpPr>
          <p:nvPr>
            <p:ph type="sldNum" idx="12"/>
          </p:nvPr>
        </p:nvSpPr>
        <p:spPr bwMode="auto">
          <a:xfrm>
            <a:off x="0" y="6126163"/>
            <a:ext cx="365125"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91440" bIns="0" numCol="1" anchor="ctr" anchorCtr="0" compatLnSpc="1">
            <a:prstTxWarp prst="textNoShape">
              <a:avLst/>
            </a:prstTxWarp>
          </a:bodyPr>
          <a:lstStyle>
            <a:lvl1pPr algn="r" eaLnBrk="1" hangingPunct="1">
              <a:buClr>
                <a:srgbClr val="000000"/>
              </a:buClr>
              <a:buFont typeface="Arial" panose="020B0604020202020204" pitchFamily="34" charset="0"/>
              <a:buNone/>
              <a:defRPr sz="1200" b="0" i="0">
                <a:solidFill>
                  <a:schemeClr val="bg2"/>
                </a:solidFill>
                <a:latin typeface="Century Gothic" panose="020B0502020202020204" pitchFamily="34" charset="0"/>
              </a:defRPr>
            </a:lvl1pPr>
          </a:lstStyle>
          <a:p>
            <a:fld id="{94215290-EFA0-C442-A251-47942B7D7638}" type="slidenum">
              <a:rPr lang="en-US" altLang="en-US" smtClean="0"/>
              <a:pPr/>
              <a:t>‹#›</a:t>
            </a:fld>
            <a:endParaRPr lang="en-US" altLang="en-US"/>
          </a:p>
        </p:txBody>
      </p:sp>
    </p:spTree>
    <p:extLst>
      <p:ext uri="{BB962C8B-B14F-4D97-AF65-F5344CB8AC3E}">
        <p14:creationId xmlns:p14="http://schemas.microsoft.com/office/powerpoint/2010/main" val="148723411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matchingName="Section title and description" preserve="1" userDrawn="1">
  <p:cSld name="1_Section title and description">
    <p:spTree>
      <p:nvGrpSpPr>
        <p:cNvPr id="1" name="Shape 94"/>
        <p:cNvGrpSpPr/>
        <p:nvPr/>
      </p:nvGrpSpPr>
      <p:grpSpPr>
        <a:xfrm>
          <a:off x="0" y="0"/>
          <a:ext cx="0" cy="0"/>
          <a:chOff x="0" y="0"/>
          <a:chExt cx="0" cy="0"/>
        </a:xfrm>
      </p:grpSpPr>
      <p:pic>
        <p:nvPicPr>
          <p:cNvPr id="3" name="Google Shape;56;p13" title="25-BOC-12 CPC Launch Video Animation_No Text.mp4">
            <a:hlinkClick r:id="rId2"/>
            <a:extLst>
              <a:ext uri="{FF2B5EF4-FFF2-40B4-BE49-F238E27FC236}">
                <a16:creationId xmlns:a16="http://schemas.microsoft.com/office/drawing/2014/main" id="{AB6D1B82-B0E1-9429-E6D0-D3130A7D6738}"/>
              </a:ext>
            </a:extLst>
          </p:cNvPr>
          <p:cNvPicPr preferRelativeResize="0"/>
          <p:nvPr userDrawn="1"/>
        </p:nvPicPr>
        <p:blipFill>
          <a:blip r:embed="rId3">
            <a:alphaModFix/>
          </a:blip>
          <a:stretch>
            <a:fillRect/>
          </a:stretch>
        </p:blipFill>
        <p:spPr>
          <a:xfrm>
            <a:off x="0" y="0"/>
            <a:ext cx="12192000" cy="7029450"/>
          </a:xfrm>
          <a:prstGeom prst="rect">
            <a:avLst/>
          </a:prstGeom>
          <a:noFill/>
          <a:ln>
            <a:noFill/>
          </a:ln>
        </p:spPr>
      </p:pic>
      <p:pic>
        <p:nvPicPr>
          <p:cNvPr id="7" name="Google Shape;68;p8">
            <a:extLst>
              <a:ext uri="{FF2B5EF4-FFF2-40B4-BE49-F238E27FC236}">
                <a16:creationId xmlns:a16="http://schemas.microsoft.com/office/drawing/2014/main" id="{E7CF10A1-1E28-D448-9070-034198821BC1}"/>
              </a:ext>
            </a:extLst>
          </p:cNvPr>
          <p:cNvPicPr preferRelativeResize="0">
            <a:picLocks noChangeAspect="1" noChangeArrowheads="1"/>
          </p:cNvPicPr>
          <p:nvPr userDrawn="1"/>
        </p:nvPicPr>
        <p:blipFill>
          <a:blip r:embed="rId4">
            <a:extLst>
              <a:ext uri="{28A0092B-C50C-407E-A947-70E740481C1C}">
                <a14:useLocalDpi xmlns:a14="http://schemas.microsoft.com/office/drawing/2010/main" val="0"/>
              </a:ext>
            </a:extLst>
          </a:blip>
          <a:srcRect/>
          <a:stretch>
            <a:fillRect/>
          </a:stretch>
        </p:blipFill>
        <p:spPr bwMode="auto">
          <a:xfrm>
            <a:off x="10972800" y="5981700"/>
            <a:ext cx="1120775" cy="7318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6" name="Google Shape;96;p12"/>
          <p:cNvSpPr txBox="1">
            <a:spLocks noGrp="1"/>
          </p:cNvSpPr>
          <p:nvPr>
            <p:ph type="title"/>
          </p:nvPr>
        </p:nvSpPr>
        <p:spPr>
          <a:xfrm>
            <a:off x="365760" y="1463040"/>
            <a:ext cx="10149840" cy="2194560"/>
          </a:xfrm>
          <a:prstGeom prst="rect">
            <a:avLst/>
          </a:prstGeom>
        </p:spPr>
        <p:txBody>
          <a:bodyPr spcFirstLastPara="1" anchor="b">
            <a:normAutofit/>
          </a:bodyPr>
          <a:lstStyle>
            <a:lvl1pPr lvl="0" algn="l">
              <a:spcBef>
                <a:spcPts val="0"/>
              </a:spcBef>
              <a:spcAft>
                <a:spcPts val="0"/>
              </a:spcAft>
              <a:buSzPts val="5600"/>
              <a:buFont typeface="Century Gothic"/>
              <a:buNone/>
              <a:defRPr sz="6600" b="1" cap="all" baseline="0">
                <a:solidFill>
                  <a:schemeClr val="bg1"/>
                </a:solidFill>
                <a:latin typeface="Century Gothic"/>
                <a:ea typeface="Century Gothic"/>
                <a:cs typeface="Century Gothic"/>
                <a:sym typeface="Century Gothic"/>
              </a:defRPr>
            </a:lvl1pPr>
            <a:lvl2pPr lvl="1" algn="ctr">
              <a:spcBef>
                <a:spcPts val="0"/>
              </a:spcBef>
              <a:spcAft>
                <a:spcPts val="0"/>
              </a:spcAft>
              <a:buSzPts val="5600"/>
              <a:buFont typeface="Century Gothic"/>
              <a:buNone/>
              <a:defRPr sz="5600">
                <a:latin typeface="Century Gothic"/>
                <a:ea typeface="Century Gothic"/>
                <a:cs typeface="Century Gothic"/>
                <a:sym typeface="Century Gothic"/>
              </a:defRPr>
            </a:lvl2pPr>
            <a:lvl3pPr lvl="2" algn="ctr">
              <a:spcBef>
                <a:spcPts val="0"/>
              </a:spcBef>
              <a:spcAft>
                <a:spcPts val="0"/>
              </a:spcAft>
              <a:buSzPts val="5600"/>
              <a:buFont typeface="Century Gothic"/>
              <a:buNone/>
              <a:defRPr sz="5600">
                <a:latin typeface="Century Gothic"/>
                <a:ea typeface="Century Gothic"/>
                <a:cs typeface="Century Gothic"/>
                <a:sym typeface="Century Gothic"/>
              </a:defRPr>
            </a:lvl3pPr>
            <a:lvl4pPr lvl="3" algn="ctr">
              <a:spcBef>
                <a:spcPts val="0"/>
              </a:spcBef>
              <a:spcAft>
                <a:spcPts val="0"/>
              </a:spcAft>
              <a:buSzPts val="5600"/>
              <a:buFont typeface="Century Gothic"/>
              <a:buNone/>
              <a:defRPr sz="5600">
                <a:latin typeface="Century Gothic"/>
                <a:ea typeface="Century Gothic"/>
                <a:cs typeface="Century Gothic"/>
                <a:sym typeface="Century Gothic"/>
              </a:defRPr>
            </a:lvl4pPr>
            <a:lvl5pPr lvl="4" algn="ctr">
              <a:spcBef>
                <a:spcPts val="0"/>
              </a:spcBef>
              <a:spcAft>
                <a:spcPts val="0"/>
              </a:spcAft>
              <a:buSzPts val="5600"/>
              <a:buFont typeface="Century Gothic"/>
              <a:buNone/>
              <a:defRPr sz="5600">
                <a:latin typeface="Century Gothic"/>
                <a:ea typeface="Century Gothic"/>
                <a:cs typeface="Century Gothic"/>
                <a:sym typeface="Century Gothic"/>
              </a:defRPr>
            </a:lvl5pPr>
            <a:lvl6pPr lvl="5" algn="ctr">
              <a:spcBef>
                <a:spcPts val="0"/>
              </a:spcBef>
              <a:spcAft>
                <a:spcPts val="0"/>
              </a:spcAft>
              <a:buSzPts val="5600"/>
              <a:buFont typeface="Century Gothic"/>
              <a:buNone/>
              <a:defRPr sz="5600">
                <a:latin typeface="Century Gothic"/>
                <a:ea typeface="Century Gothic"/>
                <a:cs typeface="Century Gothic"/>
                <a:sym typeface="Century Gothic"/>
              </a:defRPr>
            </a:lvl6pPr>
            <a:lvl7pPr lvl="6" algn="ctr">
              <a:spcBef>
                <a:spcPts val="0"/>
              </a:spcBef>
              <a:spcAft>
                <a:spcPts val="0"/>
              </a:spcAft>
              <a:buSzPts val="5600"/>
              <a:buFont typeface="Century Gothic"/>
              <a:buNone/>
              <a:defRPr sz="5600">
                <a:latin typeface="Century Gothic"/>
                <a:ea typeface="Century Gothic"/>
                <a:cs typeface="Century Gothic"/>
                <a:sym typeface="Century Gothic"/>
              </a:defRPr>
            </a:lvl7pPr>
            <a:lvl8pPr lvl="7" algn="ctr">
              <a:spcBef>
                <a:spcPts val="0"/>
              </a:spcBef>
              <a:spcAft>
                <a:spcPts val="0"/>
              </a:spcAft>
              <a:buSzPts val="5600"/>
              <a:buFont typeface="Century Gothic"/>
              <a:buNone/>
              <a:defRPr sz="5600">
                <a:latin typeface="Century Gothic"/>
                <a:ea typeface="Century Gothic"/>
                <a:cs typeface="Century Gothic"/>
                <a:sym typeface="Century Gothic"/>
              </a:defRPr>
            </a:lvl8pPr>
            <a:lvl9pPr lvl="8" algn="ctr">
              <a:spcBef>
                <a:spcPts val="0"/>
              </a:spcBef>
              <a:spcAft>
                <a:spcPts val="0"/>
              </a:spcAft>
              <a:buSzPts val="5600"/>
              <a:buFont typeface="Century Gothic"/>
              <a:buNone/>
              <a:defRPr sz="5600">
                <a:latin typeface="Century Gothic"/>
                <a:ea typeface="Century Gothic"/>
                <a:cs typeface="Century Gothic"/>
                <a:sym typeface="Century Gothic"/>
              </a:defRPr>
            </a:lvl9pPr>
          </a:lstStyle>
          <a:p>
            <a:endParaRPr/>
          </a:p>
        </p:txBody>
      </p:sp>
      <p:sp>
        <p:nvSpPr>
          <p:cNvPr id="97" name="Google Shape;97;p12"/>
          <p:cNvSpPr txBox="1">
            <a:spLocks noGrp="1"/>
          </p:cNvSpPr>
          <p:nvPr>
            <p:ph type="subTitle" idx="1"/>
          </p:nvPr>
        </p:nvSpPr>
        <p:spPr>
          <a:xfrm>
            <a:off x="537210" y="3560128"/>
            <a:ext cx="5486400" cy="731520"/>
          </a:xfrm>
          <a:prstGeom prst="rect">
            <a:avLst/>
          </a:prstGeom>
        </p:spPr>
        <p:txBody>
          <a:bodyPr spcFirstLastPara="1" lIns="0" tIns="121900" rIns="121900" bIns="121900">
            <a:normAutofit/>
          </a:bodyPr>
          <a:lstStyle>
            <a:lvl1pPr lvl="0" algn="l">
              <a:lnSpc>
                <a:spcPct val="100000"/>
              </a:lnSpc>
              <a:spcBef>
                <a:spcPts val="0"/>
              </a:spcBef>
              <a:spcAft>
                <a:spcPts val="0"/>
              </a:spcAft>
              <a:buSzPts val="2800"/>
              <a:buFont typeface="IBM Plex Serif"/>
              <a:buNone/>
              <a:defRPr sz="3200" b="1" i="0" cap="all" baseline="0">
                <a:solidFill>
                  <a:schemeClr val="bg1"/>
                </a:solidFill>
                <a:latin typeface="+mj-lt"/>
                <a:ea typeface="Noto Serif" panose="02020600060500020200" pitchFamily="18" charset="0"/>
                <a:cs typeface="Noto Serif" panose="02020600060500020200" pitchFamily="18" charset="0"/>
                <a:sym typeface="IBM Plex Serif"/>
              </a:defRPr>
            </a:lvl1pPr>
            <a:lvl2pPr lvl="1" algn="ctr">
              <a:lnSpc>
                <a:spcPct val="100000"/>
              </a:lnSpc>
              <a:spcBef>
                <a:spcPts val="0"/>
              </a:spcBef>
              <a:spcAft>
                <a:spcPts val="0"/>
              </a:spcAft>
              <a:buSzPts val="2800"/>
              <a:buFont typeface="IBM Plex Serif"/>
              <a:buNone/>
              <a:defRPr sz="2800">
                <a:latin typeface="IBM Plex Serif"/>
                <a:ea typeface="IBM Plex Serif"/>
                <a:cs typeface="IBM Plex Serif"/>
                <a:sym typeface="IBM Plex Serif"/>
              </a:defRPr>
            </a:lvl2pPr>
            <a:lvl3pPr lvl="2" algn="ctr">
              <a:lnSpc>
                <a:spcPct val="100000"/>
              </a:lnSpc>
              <a:spcBef>
                <a:spcPts val="0"/>
              </a:spcBef>
              <a:spcAft>
                <a:spcPts val="0"/>
              </a:spcAft>
              <a:buSzPts val="2800"/>
              <a:buFont typeface="IBM Plex Serif"/>
              <a:buNone/>
              <a:defRPr sz="2800">
                <a:latin typeface="IBM Plex Serif"/>
                <a:ea typeface="IBM Plex Serif"/>
                <a:cs typeface="IBM Plex Serif"/>
                <a:sym typeface="IBM Plex Serif"/>
              </a:defRPr>
            </a:lvl3pPr>
            <a:lvl4pPr lvl="3" algn="ctr">
              <a:lnSpc>
                <a:spcPct val="100000"/>
              </a:lnSpc>
              <a:spcBef>
                <a:spcPts val="0"/>
              </a:spcBef>
              <a:spcAft>
                <a:spcPts val="0"/>
              </a:spcAft>
              <a:buSzPts val="2800"/>
              <a:buFont typeface="IBM Plex Serif"/>
              <a:buNone/>
              <a:defRPr sz="2800">
                <a:latin typeface="IBM Plex Serif"/>
                <a:ea typeface="IBM Plex Serif"/>
                <a:cs typeface="IBM Plex Serif"/>
                <a:sym typeface="IBM Plex Serif"/>
              </a:defRPr>
            </a:lvl4pPr>
            <a:lvl5pPr lvl="4" algn="ctr">
              <a:lnSpc>
                <a:spcPct val="100000"/>
              </a:lnSpc>
              <a:spcBef>
                <a:spcPts val="0"/>
              </a:spcBef>
              <a:spcAft>
                <a:spcPts val="0"/>
              </a:spcAft>
              <a:buSzPts val="2800"/>
              <a:buFont typeface="IBM Plex Serif"/>
              <a:buNone/>
              <a:defRPr sz="2800">
                <a:latin typeface="IBM Plex Serif"/>
                <a:ea typeface="IBM Plex Serif"/>
                <a:cs typeface="IBM Plex Serif"/>
                <a:sym typeface="IBM Plex Serif"/>
              </a:defRPr>
            </a:lvl5pPr>
            <a:lvl6pPr lvl="5" algn="ctr">
              <a:lnSpc>
                <a:spcPct val="100000"/>
              </a:lnSpc>
              <a:spcBef>
                <a:spcPts val="0"/>
              </a:spcBef>
              <a:spcAft>
                <a:spcPts val="0"/>
              </a:spcAft>
              <a:buSzPts val="2800"/>
              <a:buFont typeface="IBM Plex Serif"/>
              <a:buNone/>
              <a:defRPr sz="2800">
                <a:latin typeface="IBM Plex Serif"/>
                <a:ea typeface="IBM Plex Serif"/>
                <a:cs typeface="IBM Plex Serif"/>
                <a:sym typeface="IBM Plex Serif"/>
              </a:defRPr>
            </a:lvl6pPr>
            <a:lvl7pPr lvl="6" algn="ctr">
              <a:lnSpc>
                <a:spcPct val="100000"/>
              </a:lnSpc>
              <a:spcBef>
                <a:spcPts val="0"/>
              </a:spcBef>
              <a:spcAft>
                <a:spcPts val="0"/>
              </a:spcAft>
              <a:buSzPts val="2800"/>
              <a:buFont typeface="IBM Plex Serif"/>
              <a:buNone/>
              <a:defRPr sz="2800">
                <a:latin typeface="IBM Plex Serif"/>
                <a:ea typeface="IBM Plex Serif"/>
                <a:cs typeface="IBM Plex Serif"/>
                <a:sym typeface="IBM Plex Serif"/>
              </a:defRPr>
            </a:lvl7pPr>
            <a:lvl8pPr lvl="7" algn="ctr">
              <a:lnSpc>
                <a:spcPct val="100000"/>
              </a:lnSpc>
              <a:spcBef>
                <a:spcPts val="0"/>
              </a:spcBef>
              <a:spcAft>
                <a:spcPts val="0"/>
              </a:spcAft>
              <a:buSzPts val="2800"/>
              <a:buFont typeface="IBM Plex Serif"/>
              <a:buNone/>
              <a:defRPr sz="2800">
                <a:latin typeface="IBM Plex Serif"/>
                <a:ea typeface="IBM Plex Serif"/>
                <a:cs typeface="IBM Plex Serif"/>
                <a:sym typeface="IBM Plex Serif"/>
              </a:defRPr>
            </a:lvl8pPr>
            <a:lvl9pPr lvl="8" algn="ctr">
              <a:lnSpc>
                <a:spcPct val="100000"/>
              </a:lnSpc>
              <a:spcBef>
                <a:spcPts val="0"/>
              </a:spcBef>
              <a:spcAft>
                <a:spcPts val="0"/>
              </a:spcAft>
              <a:buSzPts val="2800"/>
              <a:buFont typeface="IBM Plex Serif"/>
              <a:buNone/>
              <a:defRPr sz="2800">
                <a:latin typeface="IBM Plex Serif"/>
                <a:ea typeface="IBM Plex Serif"/>
                <a:cs typeface="IBM Plex Serif"/>
                <a:sym typeface="IBM Plex Serif"/>
              </a:defRPr>
            </a:lvl9pPr>
          </a:lstStyle>
          <a:p>
            <a:endParaRPr/>
          </a:p>
        </p:txBody>
      </p:sp>
      <p:sp>
        <p:nvSpPr>
          <p:cNvPr id="8" name="Footer Placeholder 1">
            <a:extLst>
              <a:ext uri="{FF2B5EF4-FFF2-40B4-BE49-F238E27FC236}">
                <a16:creationId xmlns:a16="http://schemas.microsoft.com/office/drawing/2014/main" id="{4447D820-4593-B744-AE0F-CE4151674AAB}"/>
              </a:ext>
            </a:extLst>
          </p:cNvPr>
          <p:cNvSpPr>
            <a:spLocks noGrp="1" noChangeArrowheads="1"/>
          </p:cNvSpPr>
          <p:nvPr>
            <p:ph type="ftr" sz="quarter" idx="10"/>
          </p:nvPr>
        </p:nvSpPr>
        <p:spPr>
          <a:xfrm>
            <a:off x="365125" y="6127750"/>
            <a:ext cx="7553325" cy="365125"/>
          </a:xfrm>
        </p:spPr>
        <p:txBody>
          <a:bodyPr/>
          <a:lstStyle>
            <a:lvl1pPr>
              <a:defRPr b="0" i="0">
                <a:solidFill>
                  <a:schemeClr val="bg1"/>
                </a:solidFill>
              </a:defRPr>
            </a:lvl1pPr>
          </a:lstStyle>
          <a:p>
            <a:r>
              <a:rPr lang="en-US" altLang="en-US"/>
              <a:t>Presentation Template 2021</a:t>
            </a:r>
            <a:endParaRPr lang="en-US" altLang="en-US">
              <a:solidFill>
                <a:schemeClr val="bg1"/>
              </a:solidFill>
            </a:endParaRPr>
          </a:p>
        </p:txBody>
      </p:sp>
      <p:sp>
        <p:nvSpPr>
          <p:cNvPr id="9" name="Date Placeholder 2">
            <a:extLst>
              <a:ext uri="{FF2B5EF4-FFF2-40B4-BE49-F238E27FC236}">
                <a16:creationId xmlns:a16="http://schemas.microsoft.com/office/drawing/2014/main" id="{50F457DF-1A79-2743-96C4-41E1FC8E4B59}"/>
              </a:ext>
            </a:extLst>
          </p:cNvPr>
          <p:cNvSpPr>
            <a:spLocks noGrp="1" noChangeArrowheads="1"/>
          </p:cNvSpPr>
          <p:nvPr>
            <p:ph type="dt" sz="half" idx="11"/>
          </p:nvPr>
        </p:nvSpPr>
        <p:spPr/>
        <p:txBody>
          <a:bodyPr/>
          <a:lstStyle>
            <a:lvl1pPr>
              <a:defRPr b="0" i="0">
                <a:solidFill>
                  <a:schemeClr val="bg1"/>
                </a:solidFill>
              </a:defRPr>
            </a:lvl1pPr>
          </a:lstStyle>
          <a:p>
            <a:fld id="{1DC57466-51D2-1F49-B1BE-9A7A05237FBB}" type="datetime4">
              <a:rPr lang="en-US" altLang="en-US" smtClean="0"/>
              <a:pPr/>
              <a:t>August 5, 2026</a:t>
            </a:fld>
            <a:endParaRPr lang="en-US" altLang="en-US"/>
          </a:p>
        </p:txBody>
      </p:sp>
      <p:sp>
        <p:nvSpPr>
          <p:cNvPr id="10" name="Google Shape;8;p1">
            <a:extLst>
              <a:ext uri="{FF2B5EF4-FFF2-40B4-BE49-F238E27FC236}">
                <a16:creationId xmlns:a16="http://schemas.microsoft.com/office/drawing/2014/main" id="{4F9CA84B-FA06-0744-9051-3D6530ED6754}"/>
              </a:ext>
            </a:extLst>
          </p:cNvPr>
          <p:cNvSpPr txBox="1">
            <a:spLocks noGrp="1" noChangeArrowheads="1"/>
          </p:cNvSpPr>
          <p:nvPr>
            <p:ph type="sldNum" idx="12"/>
          </p:nvPr>
        </p:nvSpPr>
        <p:spPr bwMode="auto">
          <a:xfrm>
            <a:off x="0" y="6126163"/>
            <a:ext cx="365125"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91440" bIns="0" numCol="1" anchor="ctr" anchorCtr="0" compatLnSpc="1">
            <a:prstTxWarp prst="textNoShape">
              <a:avLst/>
            </a:prstTxWarp>
          </a:bodyPr>
          <a:lstStyle>
            <a:lvl1pPr algn="r" eaLnBrk="1" hangingPunct="1">
              <a:buClr>
                <a:srgbClr val="000000"/>
              </a:buClr>
              <a:buFont typeface="Arial" panose="020B0604020202020204" pitchFamily="34" charset="0"/>
              <a:buNone/>
              <a:defRPr sz="1200" b="0" i="0">
                <a:solidFill>
                  <a:schemeClr val="bg1"/>
                </a:solidFill>
                <a:latin typeface="Century Gothic" panose="020B0502020202020204" pitchFamily="34" charset="0"/>
              </a:defRPr>
            </a:lvl1pPr>
          </a:lstStyle>
          <a:p>
            <a:fld id="{94215290-EFA0-C442-A251-47942B7D7638}" type="slidenum">
              <a:rPr lang="en-US" altLang="en-US" smtClean="0"/>
              <a:pPr/>
              <a:t>‹#›</a:t>
            </a:fld>
            <a:endParaRPr lang="en-US" altLang="en-US"/>
          </a:p>
        </p:txBody>
      </p:sp>
    </p:spTree>
    <p:extLst>
      <p:ext uri="{BB962C8B-B14F-4D97-AF65-F5344CB8AC3E}">
        <p14:creationId xmlns:p14="http://schemas.microsoft.com/office/powerpoint/2010/main" val="284332217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10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matchingName="Section title and description" preserve="1" userDrawn="1">
  <p:cSld name="1_Section title and description">
    <p:spTree>
      <p:nvGrpSpPr>
        <p:cNvPr id="1" name="Shape 94"/>
        <p:cNvGrpSpPr/>
        <p:nvPr/>
      </p:nvGrpSpPr>
      <p:grpSpPr>
        <a:xfrm>
          <a:off x="0" y="0"/>
          <a:ext cx="0" cy="0"/>
          <a:chOff x="0" y="0"/>
          <a:chExt cx="0" cy="0"/>
        </a:xfrm>
      </p:grpSpPr>
      <p:sp>
        <p:nvSpPr>
          <p:cNvPr id="11" name="Freeform 10">
            <a:extLst>
              <a:ext uri="{FF2B5EF4-FFF2-40B4-BE49-F238E27FC236}">
                <a16:creationId xmlns:a16="http://schemas.microsoft.com/office/drawing/2014/main" id="{DA186F44-32FE-DD41-AE4A-35C0AFDE1E92}"/>
              </a:ext>
            </a:extLst>
          </p:cNvPr>
          <p:cNvSpPr/>
          <p:nvPr userDrawn="1"/>
        </p:nvSpPr>
        <p:spPr>
          <a:xfrm>
            <a:off x="6089650" y="0"/>
            <a:ext cx="6102350" cy="6858000"/>
          </a:xfrm>
          <a:custGeom>
            <a:avLst/>
            <a:gdLst>
              <a:gd name="connsiteX0" fmla="*/ 1205001 w 6102350"/>
              <a:gd name="connsiteY0" fmla="*/ 0 h 6858000"/>
              <a:gd name="connsiteX1" fmla="*/ 6102350 w 6102350"/>
              <a:gd name="connsiteY1" fmla="*/ 0 h 6858000"/>
              <a:gd name="connsiteX2" fmla="*/ 6102350 w 6102350"/>
              <a:gd name="connsiteY2" fmla="*/ 6858000 h 6858000"/>
              <a:gd name="connsiteX3" fmla="*/ 1205001 w 6102350"/>
              <a:gd name="connsiteY3" fmla="*/ 6858000 h 6858000"/>
              <a:gd name="connsiteX4" fmla="*/ 1089954 w 6102350"/>
              <a:gd name="connsiteY4" fmla="*/ 6711601 h 6858000"/>
              <a:gd name="connsiteX5" fmla="*/ 0 w 6102350"/>
              <a:gd name="connsiteY5" fmla="*/ 3429000 h 6858000"/>
              <a:gd name="connsiteX6" fmla="*/ 1089954 w 6102350"/>
              <a:gd name="connsiteY6" fmla="*/ 1464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102350" h="6858000">
                <a:moveTo>
                  <a:pt x="1205001" y="0"/>
                </a:moveTo>
                <a:lnTo>
                  <a:pt x="6102350" y="0"/>
                </a:lnTo>
                <a:lnTo>
                  <a:pt x="6102350" y="6858000"/>
                </a:lnTo>
                <a:lnTo>
                  <a:pt x="1205001" y="6858000"/>
                </a:lnTo>
                <a:lnTo>
                  <a:pt x="1089954" y="6711601"/>
                </a:lnTo>
                <a:cubicBezTo>
                  <a:pt x="405393" y="5796235"/>
                  <a:pt x="0" y="4659960"/>
                  <a:pt x="0" y="3429000"/>
                </a:cubicBezTo>
                <a:cubicBezTo>
                  <a:pt x="0" y="2198040"/>
                  <a:pt x="405393" y="1061765"/>
                  <a:pt x="1089954" y="146400"/>
                </a:cubicBezTo>
                <a:close/>
              </a:path>
            </a:pathLst>
          </a:cu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pic>
        <p:nvPicPr>
          <p:cNvPr id="7" name="Google Shape;68;p8">
            <a:extLst>
              <a:ext uri="{FF2B5EF4-FFF2-40B4-BE49-F238E27FC236}">
                <a16:creationId xmlns:a16="http://schemas.microsoft.com/office/drawing/2014/main" id="{BF9FB73A-6B24-154F-B835-D588C05E6601}"/>
              </a:ext>
            </a:extLst>
          </p:cNvPr>
          <p:cNvPicPr preferRelativeResize="0">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10972800" y="5981700"/>
            <a:ext cx="1120775" cy="7318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6" name="Google Shape;96;p12"/>
          <p:cNvSpPr txBox="1">
            <a:spLocks noGrp="1"/>
          </p:cNvSpPr>
          <p:nvPr>
            <p:ph type="title"/>
          </p:nvPr>
        </p:nvSpPr>
        <p:spPr>
          <a:xfrm>
            <a:off x="365760" y="1463040"/>
            <a:ext cx="5486400" cy="2194560"/>
          </a:xfrm>
          <a:prstGeom prst="rect">
            <a:avLst/>
          </a:prstGeom>
        </p:spPr>
        <p:txBody>
          <a:bodyPr spcFirstLastPara="1" anchor="b">
            <a:normAutofit/>
          </a:bodyPr>
          <a:lstStyle>
            <a:lvl1pPr lvl="0" algn="l">
              <a:spcBef>
                <a:spcPts val="0"/>
              </a:spcBef>
              <a:spcAft>
                <a:spcPts val="0"/>
              </a:spcAft>
              <a:buSzPts val="5600"/>
              <a:buFont typeface="Century Gothic"/>
              <a:buNone/>
              <a:defRPr sz="5600" b="1" cap="all" baseline="0">
                <a:latin typeface="Century Gothic"/>
                <a:ea typeface="Century Gothic"/>
                <a:cs typeface="Century Gothic"/>
                <a:sym typeface="Century Gothic"/>
              </a:defRPr>
            </a:lvl1pPr>
            <a:lvl2pPr lvl="1" algn="ctr">
              <a:spcBef>
                <a:spcPts val="0"/>
              </a:spcBef>
              <a:spcAft>
                <a:spcPts val="0"/>
              </a:spcAft>
              <a:buSzPts val="5600"/>
              <a:buFont typeface="Century Gothic"/>
              <a:buNone/>
              <a:defRPr sz="5600">
                <a:latin typeface="Century Gothic"/>
                <a:ea typeface="Century Gothic"/>
                <a:cs typeface="Century Gothic"/>
                <a:sym typeface="Century Gothic"/>
              </a:defRPr>
            </a:lvl2pPr>
            <a:lvl3pPr lvl="2" algn="ctr">
              <a:spcBef>
                <a:spcPts val="0"/>
              </a:spcBef>
              <a:spcAft>
                <a:spcPts val="0"/>
              </a:spcAft>
              <a:buSzPts val="5600"/>
              <a:buFont typeface="Century Gothic"/>
              <a:buNone/>
              <a:defRPr sz="5600">
                <a:latin typeface="Century Gothic"/>
                <a:ea typeface="Century Gothic"/>
                <a:cs typeface="Century Gothic"/>
                <a:sym typeface="Century Gothic"/>
              </a:defRPr>
            </a:lvl3pPr>
            <a:lvl4pPr lvl="3" algn="ctr">
              <a:spcBef>
                <a:spcPts val="0"/>
              </a:spcBef>
              <a:spcAft>
                <a:spcPts val="0"/>
              </a:spcAft>
              <a:buSzPts val="5600"/>
              <a:buFont typeface="Century Gothic"/>
              <a:buNone/>
              <a:defRPr sz="5600">
                <a:latin typeface="Century Gothic"/>
                <a:ea typeface="Century Gothic"/>
                <a:cs typeface="Century Gothic"/>
                <a:sym typeface="Century Gothic"/>
              </a:defRPr>
            </a:lvl4pPr>
            <a:lvl5pPr lvl="4" algn="ctr">
              <a:spcBef>
                <a:spcPts val="0"/>
              </a:spcBef>
              <a:spcAft>
                <a:spcPts val="0"/>
              </a:spcAft>
              <a:buSzPts val="5600"/>
              <a:buFont typeface="Century Gothic"/>
              <a:buNone/>
              <a:defRPr sz="5600">
                <a:latin typeface="Century Gothic"/>
                <a:ea typeface="Century Gothic"/>
                <a:cs typeface="Century Gothic"/>
                <a:sym typeface="Century Gothic"/>
              </a:defRPr>
            </a:lvl5pPr>
            <a:lvl6pPr lvl="5" algn="ctr">
              <a:spcBef>
                <a:spcPts val="0"/>
              </a:spcBef>
              <a:spcAft>
                <a:spcPts val="0"/>
              </a:spcAft>
              <a:buSzPts val="5600"/>
              <a:buFont typeface="Century Gothic"/>
              <a:buNone/>
              <a:defRPr sz="5600">
                <a:latin typeface="Century Gothic"/>
                <a:ea typeface="Century Gothic"/>
                <a:cs typeface="Century Gothic"/>
                <a:sym typeface="Century Gothic"/>
              </a:defRPr>
            </a:lvl6pPr>
            <a:lvl7pPr lvl="6" algn="ctr">
              <a:spcBef>
                <a:spcPts val="0"/>
              </a:spcBef>
              <a:spcAft>
                <a:spcPts val="0"/>
              </a:spcAft>
              <a:buSzPts val="5600"/>
              <a:buFont typeface="Century Gothic"/>
              <a:buNone/>
              <a:defRPr sz="5600">
                <a:latin typeface="Century Gothic"/>
                <a:ea typeface="Century Gothic"/>
                <a:cs typeface="Century Gothic"/>
                <a:sym typeface="Century Gothic"/>
              </a:defRPr>
            </a:lvl7pPr>
            <a:lvl8pPr lvl="7" algn="ctr">
              <a:spcBef>
                <a:spcPts val="0"/>
              </a:spcBef>
              <a:spcAft>
                <a:spcPts val="0"/>
              </a:spcAft>
              <a:buSzPts val="5600"/>
              <a:buFont typeface="Century Gothic"/>
              <a:buNone/>
              <a:defRPr sz="5600">
                <a:latin typeface="Century Gothic"/>
                <a:ea typeface="Century Gothic"/>
                <a:cs typeface="Century Gothic"/>
                <a:sym typeface="Century Gothic"/>
              </a:defRPr>
            </a:lvl8pPr>
            <a:lvl9pPr lvl="8" algn="ctr">
              <a:spcBef>
                <a:spcPts val="0"/>
              </a:spcBef>
              <a:spcAft>
                <a:spcPts val="0"/>
              </a:spcAft>
              <a:buSzPts val="5600"/>
              <a:buFont typeface="Century Gothic"/>
              <a:buNone/>
              <a:defRPr sz="5600">
                <a:latin typeface="Century Gothic"/>
                <a:ea typeface="Century Gothic"/>
                <a:cs typeface="Century Gothic"/>
                <a:sym typeface="Century Gothic"/>
              </a:defRPr>
            </a:lvl9pPr>
          </a:lstStyle>
          <a:p>
            <a:endParaRPr/>
          </a:p>
        </p:txBody>
      </p:sp>
      <p:sp>
        <p:nvSpPr>
          <p:cNvPr id="97" name="Google Shape;97;p12"/>
          <p:cNvSpPr txBox="1">
            <a:spLocks noGrp="1"/>
          </p:cNvSpPr>
          <p:nvPr>
            <p:ph type="subTitle" idx="1"/>
          </p:nvPr>
        </p:nvSpPr>
        <p:spPr>
          <a:xfrm>
            <a:off x="365760" y="4023360"/>
            <a:ext cx="5486400" cy="731520"/>
          </a:xfrm>
          <a:prstGeom prst="rect">
            <a:avLst/>
          </a:prstGeom>
        </p:spPr>
        <p:txBody>
          <a:bodyPr spcFirstLastPara="1" lIns="0" tIns="121900" rIns="121900" bIns="121900">
            <a:normAutofit/>
          </a:bodyPr>
          <a:lstStyle>
            <a:lvl1pPr lvl="0" algn="l">
              <a:lnSpc>
                <a:spcPct val="100000"/>
              </a:lnSpc>
              <a:spcBef>
                <a:spcPts val="0"/>
              </a:spcBef>
              <a:spcAft>
                <a:spcPts val="0"/>
              </a:spcAft>
              <a:buSzPts val="2800"/>
              <a:buFont typeface="IBM Plex Serif"/>
              <a:buNone/>
              <a:defRPr sz="2800" b="0" i="0">
                <a:latin typeface="Noto Serif" panose="02020600060500020200" pitchFamily="18" charset="0"/>
                <a:ea typeface="Noto Serif" panose="02020600060500020200" pitchFamily="18" charset="0"/>
                <a:cs typeface="Noto Serif" panose="02020600060500020200" pitchFamily="18" charset="0"/>
                <a:sym typeface="IBM Plex Serif"/>
              </a:defRPr>
            </a:lvl1pPr>
            <a:lvl2pPr lvl="1" algn="ctr">
              <a:lnSpc>
                <a:spcPct val="100000"/>
              </a:lnSpc>
              <a:spcBef>
                <a:spcPts val="0"/>
              </a:spcBef>
              <a:spcAft>
                <a:spcPts val="0"/>
              </a:spcAft>
              <a:buSzPts val="2800"/>
              <a:buFont typeface="IBM Plex Serif"/>
              <a:buNone/>
              <a:defRPr sz="2800">
                <a:latin typeface="IBM Plex Serif"/>
                <a:ea typeface="IBM Plex Serif"/>
                <a:cs typeface="IBM Plex Serif"/>
                <a:sym typeface="IBM Plex Serif"/>
              </a:defRPr>
            </a:lvl2pPr>
            <a:lvl3pPr lvl="2" algn="ctr">
              <a:lnSpc>
                <a:spcPct val="100000"/>
              </a:lnSpc>
              <a:spcBef>
                <a:spcPts val="0"/>
              </a:spcBef>
              <a:spcAft>
                <a:spcPts val="0"/>
              </a:spcAft>
              <a:buSzPts val="2800"/>
              <a:buFont typeface="IBM Plex Serif"/>
              <a:buNone/>
              <a:defRPr sz="2800">
                <a:latin typeface="IBM Plex Serif"/>
                <a:ea typeface="IBM Plex Serif"/>
                <a:cs typeface="IBM Plex Serif"/>
                <a:sym typeface="IBM Plex Serif"/>
              </a:defRPr>
            </a:lvl3pPr>
            <a:lvl4pPr lvl="3" algn="ctr">
              <a:lnSpc>
                <a:spcPct val="100000"/>
              </a:lnSpc>
              <a:spcBef>
                <a:spcPts val="0"/>
              </a:spcBef>
              <a:spcAft>
                <a:spcPts val="0"/>
              </a:spcAft>
              <a:buSzPts val="2800"/>
              <a:buFont typeface="IBM Plex Serif"/>
              <a:buNone/>
              <a:defRPr sz="2800">
                <a:latin typeface="IBM Plex Serif"/>
                <a:ea typeface="IBM Plex Serif"/>
                <a:cs typeface="IBM Plex Serif"/>
                <a:sym typeface="IBM Plex Serif"/>
              </a:defRPr>
            </a:lvl4pPr>
            <a:lvl5pPr lvl="4" algn="ctr">
              <a:lnSpc>
                <a:spcPct val="100000"/>
              </a:lnSpc>
              <a:spcBef>
                <a:spcPts val="0"/>
              </a:spcBef>
              <a:spcAft>
                <a:spcPts val="0"/>
              </a:spcAft>
              <a:buSzPts val="2800"/>
              <a:buFont typeface="IBM Plex Serif"/>
              <a:buNone/>
              <a:defRPr sz="2800">
                <a:latin typeface="IBM Plex Serif"/>
                <a:ea typeface="IBM Plex Serif"/>
                <a:cs typeface="IBM Plex Serif"/>
                <a:sym typeface="IBM Plex Serif"/>
              </a:defRPr>
            </a:lvl5pPr>
            <a:lvl6pPr lvl="5" algn="ctr">
              <a:lnSpc>
                <a:spcPct val="100000"/>
              </a:lnSpc>
              <a:spcBef>
                <a:spcPts val="0"/>
              </a:spcBef>
              <a:spcAft>
                <a:spcPts val="0"/>
              </a:spcAft>
              <a:buSzPts val="2800"/>
              <a:buFont typeface="IBM Plex Serif"/>
              <a:buNone/>
              <a:defRPr sz="2800">
                <a:latin typeface="IBM Plex Serif"/>
                <a:ea typeface="IBM Plex Serif"/>
                <a:cs typeface="IBM Plex Serif"/>
                <a:sym typeface="IBM Plex Serif"/>
              </a:defRPr>
            </a:lvl6pPr>
            <a:lvl7pPr lvl="6" algn="ctr">
              <a:lnSpc>
                <a:spcPct val="100000"/>
              </a:lnSpc>
              <a:spcBef>
                <a:spcPts val="0"/>
              </a:spcBef>
              <a:spcAft>
                <a:spcPts val="0"/>
              </a:spcAft>
              <a:buSzPts val="2800"/>
              <a:buFont typeface="IBM Plex Serif"/>
              <a:buNone/>
              <a:defRPr sz="2800">
                <a:latin typeface="IBM Plex Serif"/>
                <a:ea typeface="IBM Plex Serif"/>
                <a:cs typeface="IBM Plex Serif"/>
                <a:sym typeface="IBM Plex Serif"/>
              </a:defRPr>
            </a:lvl7pPr>
            <a:lvl8pPr lvl="7" algn="ctr">
              <a:lnSpc>
                <a:spcPct val="100000"/>
              </a:lnSpc>
              <a:spcBef>
                <a:spcPts val="0"/>
              </a:spcBef>
              <a:spcAft>
                <a:spcPts val="0"/>
              </a:spcAft>
              <a:buSzPts val="2800"/>
              <a:buFont typeface="IBM Plex Serif"/>
              <a:buNone/>
              <a:defRPr sz="2800">
                <a:latin typeface="IBM Plex Serif"/>
                <a:ea typeface="IBM Plex Serif"/>
                <a:cs typeface="IBM Plex Serif"/>
                <a:sym typeface="IBM Plex Serif"/>
              </a:defRPr>
            </a:lvl8pPr>
            <a:lvl9pPr lvl="8" algn="ctr">
              <a:lnSpc>
                <a:spcPct val="100000"/>
              </a:lnSpc>
              <a:spcBef>
                <a:spcPts val="0"/>
              </a:spcBef>
              <a:spcAft>
                <a:spcPts val="0"/>
              </a:spcAft>
              <a:buSzPts val="2800"/>
              <a:buFont typeface="IBM Plex Serif"/>
              <a:buNone/>
              <a:defRPr sz="2800">
                <a:latin typeface="IBM Plex Serif"/>
                <a:ea typeface="IBM Plex Serif"/>
                <a:cs typeface="IBM Plex Serif"/>
                <a:sym typeface="IBM Plex Serif"/>
              </a:defRPr>
            </a:lvl9pPr>
          </a:lstStyle>
          <a:p>
            <a:endParaRPr/>
          </a:p>
        </p:txBody>
      </p:sp>
      <p:sp>
        <p:nvSpPr>
          <p:cNvPr id="98" name="Google Shape;98;p12"/>
          <p:cNvSpPr txBox="1">
            <a:spLocks noGrp="1"/>
          </p:cNvSpPr>
          <p:nvPr>
            <p:ph type="body" idx="2"/>
          </p:nvPr>
        </p:nvSpPr>
        <p:spPr>
          <a:xfrm>
            <a:off x="6585838" y="1463039"/>
            <a:ext cx="4295522" cy="3291841"/>
          </a:xfrm>
          <a:prstGeom prst="rect">
            <a:avLst/>
          </a:prstGeom>
        </p:spPr>
        <p:txBody>
          <a:bodyPr spcFirstLastPara="1" lIns="121900" tIns="121900" rIns="121900" bIns="121900" anchor="ctr">
            <a:normAutofit/>
          </a:bodyPr>
          <a:lstStyle>
            <a:lvl1pPr marL="457200" lvl="0" indent="-361950">
              <a:spcBef>
                <a:spcPts val="0"/>
              </a:spcBef>
              <a:spcAft>
                <a:spcPts val="0"/>
              </a:spcAft>
              <a:buClr>
                <a:schemeClr val="lt1"/>
              </a:buClr>
              <a:buSzPts val="2100"/>
              <a:buFont typeface="IBM Plex Serif"/>
              <a:buChar char="●"/>
              <a:defRPr b="0" i="0">
                <a:solidFill>
                  <a:schemeClr val="lt1"/>
                </a:solidFill>
                <a:latin typeface="Noto Serif" panose="02020600060500020200" pitchFamily="18" charset="0"/>
                <a:ea typeface="Noto Serif" panose="02020600060500020200" pitchFamily="18" charset="0"/>
                <a:cs typeface="Noto Serif" panose="02020600060500020200" pitchFamily="18" charset="0"/>
                <a:sym typeface="IBM Plex Serif"/>
              </a:defRPr>
            </a:lvl1pPr>
            <a:lvl2pPr marL="914400" lvl="1" indent="-330200">
              <a:spcBef>
                <a:spcPts val="0"/>
              </a:spcBef>
              <a:spcAft>
                <a:spcPts val="0"/>
              </a:spcAft>
              <a:buClr>
                <a:schemeClr val="lt1"/>
              </a:buClr>
              <a:buSzPts val="1600"/>
              <a:buFont typeface="IBM Plex Serif"/>
              <a:buChar char="○"/>
              <a:defRPr>
                <a:solidFill>
                  <a:schemeClr val="lt1"/>
                </a:solidFill>
                <a:latin typeface="IBM Plex Serif"/>
                <a:ea typeface="IBM Plex Serif"/>
                <a:cs typeface="IBM Plex Serif"/>
                <a:sym typeface="IBM Plex Serif"/>
              </a:defRPr>
            </a:lvl2pPr>
            <a:lvl3pPr marL="1371600" lvl="2" indent="-330200">
              <a:spcBef>
                <a:spcPts val="0"/>
              </a:spcBef>
              <a:spcAft>
                <a:spcPts val="0"/>
              </a:spcAft>
              <a:buClr>
                <a:schemeClr val="lt1"/>
              </a:buClr>
              <a:buSzPts val="1600"/>
              <a:buFont typeface="IBM Plex Serif"/>
              <a:buChar char="■"/>
              <a:defRPr>
                <a:solidFill>
                  <a:schemeClr val="lt1"/>
                </a:solidFill>
                <a:latin typeface="IBM Plex Serif"/>
                <a:ea typeface="IBM Plex Serif"/>
                <a:cs typeface="IBM Plex Serif"/>
                <a:sym typeface="IBM Plex Serif"/>
              </a:defRPr>
            </a:lvl3pPr>
            <a:lvl4pPr marL="1828800" lvl="3" indent="-330200">
              <a:spcBef>
                <a:spcPts val="0"/>
              </a:spcBef>
              <a:spcAft>
                <a:spcPts val="0"/>
              </a:spcAft>
              <a:buClr>
                <a:schemeClr val="lt1"/>
              </a:buClr>
              <a:buSzPts val="1600"/>
              <a:buFont typeface="IBM Plex Serif"/>
              <a:buChar char="●"/>
              <a:defRPr>
                <a:solidFill>
                  <a:schemeClr val="lt1"/>
                </a:solidFill>
                <a:latin typeface="IBM Plex Serif"/>
                <a:ea typeface="IBM Plex Serif"/>
                <a:cs typeface="IBM Plex Serif"/>
                <a:sym typeface="IBM Plex Serif"/>
              </a:defRPr>
            </a:lvl4pPr>
            <a:lvl5pPr marL="2286000" lvl="4" indent="-330200">
              <a:spcBef>
                <a:spcPts val="0"/>
              </a:spcBef>
              <a:spcAft>
                <a:spcPts val="0"/>
              </a:spcAft>
              <a:buClr>
                <a:schemeClr val="lt1"/>
              </a:buClr>
              <a:buSzPts val="1600"/>
              <a:buFont typeface="IBM Plex Serif"/>
              <a:buChar char="○"/>
              <a:defRPr>
                <a:solidFill>
                  <a:schemeClr val="lt1"/>
                </a:solidFill>
                <a:latin typeface="IBM Plex Serif"/>
                <a:ea typeface="IBM Plex Serif"/>
                <a:cs typeface="IBM Plex Serif"/>
                <a:sym typeface="IBM Plex Serif"/>
              </a:defRPr>
            </a:lvl5pPr>
            <a:lvl6pPr marL="2743200" lvl="5" indent="-330200">
              <a:spcBef>
                <a:spcPts val="0"/>
              </a:spcBef>
              <a:spcAft>
                <a:spcPts val="0"/>
              </a:spcAft>
              <a:buClr>
                <a:schemeClr val="lt1"/>
              </a:buClr>
              <a:buSzPts val="1600"/>
              <a:buFont typeface="IBM Plex Serif"/>
              <a:buChar char="■"/>
              <a:defRPr>
                <a:solidFill>
                  <a:schemeClr val="lt1"/>
                </a:solidFill>
                <a:latin typeface="IBM Plex Serif"/>
                <a:ea typeface="IBM Plex Serif"/>
                <a:cs typeface="IBM Plex Serif"/>
                <a:sym typeface="IBM Plex Serif"/>
              </a:defRPr>
            </a:lvl6pPr>
            <a:lvl7pPr marL="3200400" lvl="6" indent="-330200">
              <a:spcBef>
                <a:spcPts val="0"/>
              </a:spcBef>
              <a:spcAft>
                <a:spcPts val="0"/>
              </a:spcAft>
              <a:buClr>
                <a:schemeClr val="lt1"/>
              </a:buClr>
              <a:buSzPts val="1600"/>
              <a:buFont typeface="IBM Plex Serif"/>
              <a:buChar char="●"/>
              <a:defRPr>
                <a:solidFill>
                  <a:schemeClr val="lt1"/>
                </a:solidFill>
                <a:latin typeface="IBM Plex Serif"/>
                <a:ea typeface="IBM Plex Serif"/>
                <a:cs typeface="IBM Plex Serif"/>
                <a:sym typeface="IBM Plex Serif"/>
              </a:defRPr>
            </a:lvl7pPr>
            <a:lvl8pPr marL="3657600" lvl="7" indent="-330200">
              <a:spcBef>
                <a:spcPts val="0"/>
              </a:spcBef>
              <a:spcAft>
                <a:spcPts val="0"/>
              </a:spcAft>
              <a:buClr>
                <a:schemeClr val="lt1"/>
              </a:buClr>
              <a:buSzPts val="1600"/>
              <a:buFont typeface="IBM Plex Serif"/>
              <a:buChar char="○"/>
              <a:defRPr>
                <a:solidFill>
                  <a:schemeClr val="lt1"/>
                </a:solidFill>
                <a:latin typeface="IBM Plex Serif"/>
                <a:ea typeface="IBM Plex Serif"/>
                <a:cs typeface="IBM Plex Serif"/>
                <a:sym typeface="IBM Plex Serif"/>
              </a:defRPr>
            </a:lvl8pPr>
            <a:lvl9pPr marL="4114800" lvl="8" indent="-330200">
              <a:spcBef>
                <a:spcPts val="0"/>
              </a:spcBef>
              <a:spcAft>
                <a:spcPts val="0"/>
              </a:spcAft>
              <a:buClr>
                <a:schemeClr val="lt1"/>
              </a:buClr>
              <a:buSzPts val="1600"/>
              <a:buFont typeface="IBM Plex Serif"/>
              <a:buChar char="■"/>
              <a:defRPr>
                <a:solidFill>
                  <a:schemeClr val="lt1"/>
                </a:solidFill>
                <a:latin typeface="IBM Plex Serif"/>
                <a:ea typeface="IBM Plex Serif"/>
                <a:cs typeface="IBM Plex Serif"/>
                <a:sym typeface="IBM Plex Serif"/>
              </a:defRPr>
            </a:lvl9pPr>
          </a:lstStyle>
          <a:p>
            <a:endParaRPr/>
          </a:p>
        </p:txBody>
      </p:sp>
      <p:sp>
        <p:nvSpPr>
          <p:cNvPr id="8" name="Footer Placeholder 1">
            <a:extLst>
              <a:ext uri="{FF2B5EF4-FFF2-40B4-BE49-F238E27FC236}">
                <a16:creationId xmlns:a16="http://schemas.microsoft.com/office/drawing/2014/main" id="{50E4D342-46D7-9C45-A227-55D8805EBCE9}"/>
              </a:ext>
            </a:extLst>
          </p:cNvPr>
          <p:cNvSpPr>
            <a:spLocks noGrp="1" noChangeArrowheads="1"/>
          </p:cNvSpPr>
          <p:nvPr>
            <p:ph type="ftr" sz="quarter" idx="10"/>
          </p:nvPr>
        </p:nvSpPr>
        <p:spPr>
          <a:xfrm>
            <a:off x="365125" y="6127750"/>
            <a:ext cx="7553325" cy="365125"/>
          </a:xfrm>
        </p:spPr>
        <p:txBody>
          <a:bodyPr/>
          <a:lstStyle>
            <a:lvl1pPr>
              <a:defRPr b="0" i="0"/>
            </a:lvl1pPr>
          </a:lstStyle>
          <a:p>
            <a:r>
              <a:rPr lang="en-US" altLang="en-US"/>
              <a:t>Presentation Template 2021</a:t>
            </a:r>
          </a:p>
        </p:txBody>
      </p:sp>
      <p:sp>
        <p:nvSpPr>
          <p:cNvPr id="9" name="Date Placeholder 2">
            <a:extLst>
              <a:ext uri="{FF2B5EF4-FFF2-40B4-BE49-F238E27FC236}">
                <a16:creationId xmlns:a16="http://schemas.microsoft.com/office/drawing/2014/main" id="{4F5AA5BC-5C26-6E47-A0A8-F26860C85529}"/>
              </a:ext>
            </a:extLst>
          </p:cNvPr>
          <p:cNvSpPr>
            <a:spLocks noGrp="1" noChangeArrowheads="1"/>
          </p:cNvSpPr>
          <p:nvPr>
            <p:ph type="dt" sz="half" idx="11"/>
          </p:nvPr>
        </p:nvSpPr>
        <p:spPr/>
        <p:txBody>
          <a:bodyPr/>
          <a:lstStyle>
            <a:lvl1pPr>
              <a:defRPr b="0" i="0">
                <a:solidFill>
                  <a:schemeClr val="bg2">
                    <a:lumMod val="20000"/>
                    <a:lumOff val="80000"/>
                  </a:schemeClr>
                </a:solidFill>
              </a:defRPr>
            </a:lvl1pPr>
          </a:lstStyle>
          <a:p>
            <a:fld id="{B56F55B5-C58E-094F-812C-B1A99A7E8301}" type="datetime4">
              <a:rPr lang="en-US" altLang="en-US" smtClean="0"/>
              <a:t>August 5, 2026</a:t>
            </a:fld>
            <a:endParaRPr lang="en-US" altLang="en-US"/>
          </a:p>
        </p:txBody>
      </p:sp>
      <p:sp>
        <p:nvSpPr>
          <p:cNvPr id="10" name="Google Shape;8;p1">
            <a:extLst>
              <a:ext uri="{FF2B5EF4-FFF2-40B4-BE49-F238E27FC236}">
                <a16:creationId xmlns:a16="http://schemas.microsoft.com/office/drawing/2014/main" id="{BB3EADDD-CB0D-AE40-A496-B83772C106FF}"/>
              </a:ext>
            </a:extLst>
          </p:cNvPr>
          <p:cNvSpPr txBox="1">
            <a:spLocks noGrp="1" noChangeArrowheads="1"/>
          </p:cNvSpPr>
          <p:nvPr>
            <p:ph type="sldNum" idx="12"/>
          </p:nvPr>
        </p:nvSpPr>
        <p:spPr bwMode="auto">
          <a:xfrm>
            <a:off x="0" y="6126163"/>
            <a:ext cx="365125"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91440" bIns="0" numCol="1" anchor="ctr" anchorCtr="0" compatLnSpc="1">
            <a:prstTxWarp prst="textNoShape">
              <a:avLst/>
            </a:prstTxWarp>
          </a:bodyPr>
          <a:lstStyle>
            <a:lvl1pPr algn="r" eaLnBrk="1" hangingPunct="1">
              <a:buClr>
                <a:srgbClr val="000000"/>
              </a:buClr>
              <a:buFont typeface="Arial" panose="020B0604020202020204" pitchFamily="34" charset="0"/>
              <a:buNone/>
              <a:defRPr sz="1200" b="0" i="0">
                <a:solidFill>
                  <a:schemeClr val="bg2"/>
                </a:solidFill>
                <a:latin typeface="Century Gothic" panose="020B0502020202020204" pitchFamily="34" charset="0"/>
              </a:defRPr>
            </a:lvl1pPr>
          </a:lstStyle>
          <a:p>
            <a:fld id="{94215290-EFA0-C442-A251-47942B7D7638}" type="slidenum">
              <a:rPr lang="en-US" altLang="en-US" smtClean="0"/>
              <a:pPr/>
              <a:t>‹#›</a:t>
            </a:fld>
            <a:endParaRPr lang="en-US" altLang="en-US"/>
          </a:p>
        </p:txBody>
      </p:sp>
    </p:spTree>
    <p:extLst>
      <p:ext uri="{BB962C8B-B14F-4D97-AF65-F5344CB8AC3E}">
        <p14:creationId xmlns:p14="http://schemas.microsoft.com/office/powerpoint/2010/main" val="85034240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matchingName="Section title and description" preserve="1" userDrawn="1">
  <p:cSld name="Section title and description">
    <p:spTree>
      <p:nvGrpSpPr>
        <p:cNvPr id="1" name="Shape 94"/>
        <p:cNvGrpSpPr/>
        <p:nvPr/>
      </p:nvGrpSpPr>
      <p:grpSpPr>
        <a:xfrm>
          <a:off x="0" y="0"/>
          <a:ext cx="0" cy="0"/>
          <a:chOff x="0" y="0"/>
          <a:chExt cx="0" cy="0"/>
        </a:xfrm>
      </p:grpSpPr>
      <p:sp>
        <p:nvSpPr>
          <p:cNvPr id="11" name="Freeform 10">
            <a:extLst>
              <a:ext uri="{FF2B5EF4-FFF2-40B4-BE49-F238E27FC236}">
                <a16:creationId xmlns:a16="http://schemas.microsoft.com/office/drawing/2014/main" id="{FB58AA93-8FCF-FC42-BA54-327FB1555DF8}"/>
              </a:ext>
            </a:extLst>
          </p:cNvPr>
          <p:cNvSpPr/>
          <p:nvPr userDrawn="1"/>
        </p:nvSpPr>
        <p:spPr>
          <a:xfrm>
            <a:off x="6089650" y="0"/>
            <a:ext cx="6102350" cy="6858000"/>
          </a:xfrm>
          <a:custGeom>
            <a:avLst/>
            <a:gdLst>
              <a:gd name="connsiteX0" fmla="*/ 1205001 w 6102350"/>
              <a:gd name="connsiteY0" fmla="*/ 0 h 6858000"/>
              <a:gd name="connsiteX1" fmla="*/ 6102350 w 6102350"/>
              <a:gd name="connsiteY1" fmla="*/ 0 h 6858000"/>
              <a:gd name="connsiteX2" fmla="*/ 6102350 w 6102350"/>
              <a:gd name="connsiteY2" fmla="*/ 6858000 h 6858000"/>
              <a:gd name="connsiteX3" fmla="*/ 1205001 w 6102350"/>
              <a:gd name="connsiteY3" fmla="*/ 6858000 h 6858000"/>
              <a:gd name="connsiteX4" fmla="*/ 1089954 w 6102350"/>
              <a:gd name="connsiteY4" fmla="*/ 6711601 h 6858000"/>
              <a:gd name="connsiteX5" fmla="*/ 0 w 6102350"/>
              <a:gd name="connsiteY5" fmla="*/ 3429000 h 6858000"/>
              <a:gd name="connsiteX6" fmla="*/ 1089954 w 6102350"/>
              <a:gd name="connsiteY6" fmla="*/ 1464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102350" h="6858000">
                <a:moveTo>
                  <a:pt x="1205001" y="0"/>
                </a:moveTo>
                <a:lnTo>
                  <a:pt x="6102350" y="0"/>
                </a:lnTo>
                <a:lnTo>
                  <a:pt x="6102350" y="6858000"/>
                </a:lnTo>
                <a:lnTo>
                  <a:pt x="1205001" y="6858000"/>
                </a:lnTo>
                <a:lnTo>
                  <a:pt x="1089954" y="6711601"/>
                </a:lnTo>
                <a:cubicBezTo>
                  <a:pt x="405393" y="5796235"/>
                  <a:pt x="0" y="4659960"/>
                  <a:pt x="0" y="3429000"/>
                </a:cubicBezTo>
                <a:cubicBezTo>
                  <a:pt x="0" y="2198040"/>
                  <a:pt x="405393" y="1061765"/>
                  <a:pt x="1089954" y="146400"/>
                </a:cubicBez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pic>
        <p:nvPicPr>
          <p:cNvPr id="7" name="Google Shape;68;p8">
            <a:extLst>
              <a:ext uri="{FF2B5EF4-FFF2-40B4-BE49-F238E27FC236}">
                <a16:creationId xmlns:a16="http://schemas.microsoft.com/office/drawing/2014/main" id="{BF9FB73A-6B24-154F-B835-D588C05E6601}"/>
              </a:ext>
            </a:extLst>
          </p:cNvPr>
          <p:cNvPicPr preferRelativeResize="0">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10972800" y="5981700"/>
            <a:ext cx="1120775" cy="7318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6" name="Google Shape;96;p12"/>
          <p:cNvSpPr txBox="1">
            <a:spLocks noGrp="1"/>
          </p:cNvSpPr>
          <p:nvPr>
            <p:ph type="title"/>
          </p:nvPr>
        </p:nvSpPr>
        <p:spPr>
          <a:xfrm>
            <a:off x="365760" y="1463040"/>
            <a:ext cx="5486400" cy="2194560"/>
          </a:xfrm>
          <a:prstGeom prst="rect">
            <a:avLst/>
          </a:prstGeom>
        </p:spPr>
        <p:txBody>
          <a:bodyPr spcFirstLastPara="1" anchor="b">
            <a:normAutofit/>
          </a:bodyPr>
          <a:lstStyle>
            <a:lvl1pPr lvl="0" algn="l">
              <a:spcBef>
                <a:spcPts val="0"/>
              </a:spcBef>
              <a:spcAft>
                <a:spcPts val="0"/>
              </a:spcAft>
              <a:buSzPts val="5600"/>
              <a:buFont typeface="Century Gothic"/>
              <a:buNone/>
              <a:defRPr sz="5600" b="1" cap="all" baseline="0">
                <a:latin typeface="Century Gothic"/>
                <a:ea typeface="Century Gothic"/>
                <a:cs typeface="Century Gothic"/>
                <a:sym typeface="Century Gothic"/>
              </a:defRPr>
            </a:lvl1pPr>
            <a:lvl2pPr lvl="1" algn="ctr">
              <a:spcBef>
                <a:spcPts val="0"/>
              </a:spcBef>
              <a:spcAft>
                <a:spcPts val="0"/>
              </a:spcAft>
              <a:buSzPts val="5600"/>
              <a:buFont typeface="Century Gothic"/>
              <a:buNone/>
              <a:defRPr sz="5600">
                <a:latin typeface="Century Gothic"/>
                <a:ea typeface="Century Gothic"/>
                <a:cs typeface="Century Gothic"/>
                <a:sym typeface="Century Gothic"/>
              </a:defRPr>
            </a:lvl2pPr>
            <a:lvl3pPr lvl="2" algn="ctr">
              <a:spcBef>
                <a:spcPts val="0"/>
              </a:spcBef>
              <a:spcAft>
                <a:spcPts val="0"/>
              </a:spcAft>
              <a:buSzPts val="5600"/>
              <a:buFont typeface="Century Gothic"/>
              <a:buNone/>
              <a:defRPr sz="5600">
                <a:latin typeface="Century Gothic"/>
                <a:ea typeface="Century Gothic"/>
                <a:cs typeface="Century Gothic"/>
                <a:sym typeface="Century Gothic"/>
              </a:defRPr>
            </a:lvl3pPr>
            <a:lvl4pPr lvl="3" algn="ctr">
              <a:spcBef>
                <a:spcPts val="0"/>
              </a:spcBef>
              <a:spcAft>
                <a:spcPts val="0"/>
              </a:spcAft>
              <a:buSzPts val="5600"/>
              <a:buFont typeface="Century Gothic"/>
              <a:buNone/>
              <a:defRPr sz="5600">
                <a:latin typeface="Century Gothic"/>
                <a:ea typeface="Century Gothic"/>
                <a:cs typeface="Century Gothic"/>
                <a:sym typeface="Century Gothic"/>
              </a:defRPr>
            </a:lvl4pPr>
            <a:lvl5pPr lvl="4" algn="ctr">
              <a:spcBef>
                <a:spcPts val="0"/>
              </a:spcBef>
              <a:spcAft>
                <a:spcPts val="0"/>
              </a:spcAft>
              <a:buSzPts val="5600"/>
              <a:buFont typeface="Century Gothic"/>
              <a:buNone/>
              <a:defRPr sz="5600">
                <a:latin typeface="Century Gothic"/>
                <a:ea typeface="Century Gothic"/>
                <a:cs typeface="Century Gothic"/>
                <a:sym typeface="Century Gothic"/>
              </a:defRPr>
            </a:lvl5pPr>
            <a:lvl6pPr lvl="5" algn="ctr">
              <a:spcBef>
                <a:spcPts val="0"/>
              </a:spcBef>
              <a:spcAft>
                <a:spcPts val="0"/>
              </a:spcAft>
              <a:buSzPts val="5600"/>
              <a:buFont typeface="Century Gothic"/>
              <a:buNone/>
              <a:defRPr sz="5600">
                <a:latin typeface="Century Gothic"/>
                <a:ea typeface="Century Gothic"/>
                <a:cs typeface="Century Gothic"/>
                <a:sym typeface="Century Gothic"/>
              </a:defRPr>
            </a:lvl6pPr>
            <a:lvl7pPr lvl="6" algn="ctr">
              <a:spcBef>
                <a:spcPts val="0"/>
              </a:spcBef>
              <a:spcAft>
                <a:spcPts val="0"/>
              </a:spcAft>
              <a:buSzPts val="5600"/>
              <a:buFont typeface="Century Gothic"/>
              <a:buNone/>
              <a:defRPr sz="5600">
                <a:latin typeface="Century Gothic"/>
                <a:ea typeface="Century Gothic"/>
                <a:cs typeface="Century Gothic"/>
                <a:sym typeface="Century Gothic"/>
              </a:defRPr>
            </a:lvl7pPr>
            <a:lvl8pPr lvl="7" algn="ctr">
              <a:spcBef>
                <a:spcPts val="0"/>
              </a:spcBef>
              <a:spcAft>
                <a:spcPts val="0"/>
              </a:spcAft>
              <a:buSzPts val="5600"/>
              <a:buFont typeface="Century Gothic"/>
              <a:buNone/>
              <a:defRPr sz="5600">
                <a:latin typeface="Century Gothic"/>
                <a:ea typeface="Century Gothic"/>
                <a:cs typeface="Century Gothic"/>
                <a:sym typeface="Century Gothic"/>
              </a:defRPr>
            </a:lvl8pPr>
            <a:lvl9pPr lvl="8" algn="ctr">
              <a:spcBef>
                <a:spcPts val="0"/>
              </a:spcBef>
              <a:spcAft>
                <a:spcPts val="0"/>
              </a:spcAft>
              <a:buSzPts val="5600"/>
              <a:buFont typeface="Century Gothic"/>
              <a:buNone/>
              <a:defRPr sz="5600">
                <a:latin typeface="Century Gothic"/>
                <a:ea typeface="Century Gothic"/>
                <a:cs typeface="Century Gothic"/>
                <a:sym typeface="Century Gothic"/>
              </a:defRPr>
            </a:lvl9pPr>
          </a:lstStyle>
          <a:p>
            <a:endParaRPr/>
          </a:p>
        </p:txBody>
      </p:sp>
      <p:sp>
        <p:nvSpPr>
          <p:cNvPr id="97" name="Google Shape;97;p12"/>
          <p:cNvSpPr txBox="1">
            <a:spLocks noGrp="1"/>
          </p:cNvSpPr>
          <p:nvPr>
            <p:ph type="subTitle" idx="1"/>
          </p:nvPr>
        </p:nvSpPr>
        <p:spPr>
          <a:xfrm>
            <a:off x="365760" y="4023360"/>
            <a:ext cx="5486400" cy="731520"/>
          </a:xfrm>
          <a:prstGeom prst="rect">
            <a:avLst/>
          </a:prstGeom>
        </p:spPr>
        <p:txBody>
          <a:bodyPr spcFirstLastPara="1" lIns="0" tIns="121900" rIns="121900" bIns="121900">
            <a:normAutofit/>
          </a:bodyPr>
          <a:lstStyle>
            <a:lvl1pPr lvl="0" algn="l">
              <a:lnSpc>
                <a:spcPct val="100000"/>
              </a:lnSpc>
              <a:spcBef>
                <a:spcPts val="0"/>
              </a:spcBef>
              <a:spcAft>
                <a:spcPts val="0"/>
              </a:spcAft>
              <a:buSzPts val="2800"/>
              <a:buFont typeface="IBM Plex Serif"/>
              <a:buNone/>
              <a:defRPr sz="2800" b="0" i="0">
                <a:latin typeface="Noto Serif" panose="02020600060500020200" pitchFamily="18" charset="0"/>
                <a:ea typeface="Noto Serif" panose="02020600060500020200" pitchFamily="18" charset="0"/>
                <a:cs typeface="Noto Serif" panose="02020600060500020200" pitchFamily="18" charset="0"/>
                <a:sym typeface="IBM Plex Serif"/>
              </a:defRPr>
            </a:lvl1pPr>
            <a:lvl2pPr lvl="1" algn="ctr">
              <a:lnSpc>
                <a:spcPct val="100000"/>
              </a:lnSpc>
              <a:spcBef>
                <a:spcPts val="0"/>
              </a:spcBef>
              <a:spcAft>
                <a:spcPts val="0"/>
              </a:spcAft>
              <a:buSzPts val="2800"/>
              <a:buFont typeface="IBM Plex Serif"/>
              <a:buNone/>
              <a:defRPr sz="2800">
                <a:latin typeface="IBM Plex Serif"/>
                <a:ea typeface="IBM Plex Serif"/>
                <a:cs typeface="IBM Plex Serif"/>
                <a:sym typeface="IBM Plex Serif"/>
              </a:defRPr>
            </a:lvl2pPr>
            <a:lvl3pPr lvl="2" algn="ctr">
              <a:lnSpc>
                <a:spcPct val="100000"/>
              </a:lnSpc>
              <a:spcBef>
                <a:spcPts val="0"/>
              </a:spcBef>
              <a:spcAft>
                <a:spcPts val="0"/>
              </a:spcAft>
              <a:buSzPts val="2800"/>
              <a:buFont typeface="IBM Plex Serif"/>
              <a:buNone/>
              <a:defRPr sz="2800">
                <a:latin typeface="IBM Plex Serif"/>
                <a:ea typeface="IBM Plex Serif"/>
                <a:cs typeface="IBM Plex Serif"/>
                <a:sym typeface="IBM Plex Serif"/>
              </a:defRPr>
            </a:lvl3pPr>
            <a:lvl4pPr lvl="3" algn="ctr">
              <a:lnSpc>
                <a:spcPct val="100000"/>
              </a:lnSpc>
              <a:spcBef>
                <a:spcPts val="0"/>
              </a:spcBef>
              <a:spcAft>
                <a:spcPts val="0"/>
              </a:spcAft>
              <a:buSzPts val="2800"/>
              <a:buFont typeface="IBM Plex Serif"/>
              <a:buNone/>
              <a:defRPr sz="2800">
                <a:latin typeface="IBM Plex Serif"/>
                <a:ea typeface="IBM Plex Serif"/>
                <a:cs typeface="IBM Plex Serif"/>
                <a:sym typeface="IBM Plex Serif"/>
              </a:defRPr>
            </a:lvl4pPr>
            <a:lvl5pPr lvl="4" algn="ctr">
              <a:lnSpc>
                <a:spcPct val="100000"/>
              </a:lnSpc>
              <a:spcBef>
                <a:spcPts val="0"/>
              </a:spcBef>
              <a:spcAft>
                <a:spcPts val="0"/>
              </a:spcAft>
              <a:buSzPts val="2800"/>
              <a:buFont typeface="IBM Plex Serif"/>
              <a:buNone/>
              <a:defRPr sz="2800">
                <a:latin typeface="IBM Plex Serif"/>
                <a:ea typeface="IBM Plex Serif"/>
                <a:cs typeface="IBM Plex Serif"/>
                <a:sym typeface="IBM Plex Serif"/>
              </a:defRPr>
            </a:lvl5pPr>
            <a:lvl6pPr lvl="5" algn="ctr">
              <a:lnSpc>
                <a:spcPct val="100000"/>
              </a:lnSpc>
              <a:spcBef>
                <a:spcPts val="0"/>
              </a:spcBef>
              <a:spcAft>
                <a:spcPts val="0"/>
              </a:spcAft>
              <a:buSzPts val="2800"/>
              <a:buFont typeface="IBM Plex Serif"/>
              <a:buNone/>
              <a:defRPr sz="2800">
                <a:latin typeface="IBM Plex Serif"/>
                <a:ea typeface="IBM Plex Serif"/>
                <a:cs typeface="IBM Plex Serif"/>
                <a:sym typeface="IBM Plex Serif"/>
              </a:defRPr>
            </a:lvl6pPr>
            <a:lvl7pPr lvl="6" algn="ctr">
              <a:lnSpc>
                <a:spcPct val="100000"/>
              </a:lnSpc>
              <a:spcBef>
                <a:spcPts val="0"/>
              </a:spcBef>
              <a:spcAft>
                <a:spcPts val="0"/>
              </a:spcAft>
              <a:buSzPts val="2800"/>
              <a:buFont typeface="IBM Plex Serif"/>
              <a:buNone/>
              <a:defRPr sz="2800">
                <a:latin typeface="IBM Plex Serif"/>
                <a:ea typeface="IBM Plex Serif"/>
                <a:cs typeface="IBM Plex Serif"/>
                <a:sym typeface="IBM Plex Serif"/>
              </a:defRPr>
            </a:lvl7pPr>
            <a:lvl8pPr lvl="7" algn="ctr">
              <a:lnSpc>
                <a:spcPct val="100000"/>
              </a:lnSpc>
              <a:spcBef>
                <a:spcPts val="0"/>
              </a:spcBef>
              <a:spcAft>
                <a:spcPts val="0"/>
              </a:spcAft>
              <a:buSzPts val="2800"/>
              <a:buFont typeface="IBM Plex Serif"/>
              <a:buNone/>
              <a:defRPr sz="2800">
                <a:latin typeface="IBM Plex Serif"/>
                <a:ea typeface="IBM Plex Serif"/>
                <a:cs typeface="IBM Plex Serif"/>
                <a:sym typeface="IBM Plex Serif"/>
              </a:defRPr>
            </a:lvl8pPr>
            <a:lvl9pPr lvl="8" algn="ctr">
              <a:lnSpc>
                <a:spcPct val="100000"/>
              </a:lnSpc>
              <a:spcBef>
                <a:spcPts val="0"/>
              </a:spcBef>
              <a:spcAft>
                <a:spcPts val="0"/>
              </a:spcAft>
              <a:buSzPts val="2800"/>
              <a:buFont typeface="IBM Plex Serif"/>
              <a:buNone/>
              <a:defRPr sz="2800">
                <a:latin typeface="IBM Plex Serif"/>
                <a:ea typeface="IBM Plex Serif"/>
                <a:cs typeface="IBM Plex Serif"/>
                <a:sym typeface="IBM Plex Serif"/>
              </a:defRPr>
            </a:lvl9pPr>
          </a:lstStyle>
          <a:p>
            <a:endParaRPr/>
          </a:p>
        </p:txBody>
      </p:sp>
      <p:sp>
        <p:nvSpPr>
          <p:cNvPr id="98" name="Google Shape;98;p12"/>
          <p:cNvSpPr txBox="1">
            <a:spLocks noGrp="1"/>
          </p:cNvSpPr>
          <p:nvPr>
            <p:ph type="body" idx="2"/>
          </p:nvPr>
        </p:nvSpPr>
        <p:spPr>
          <a:xfrm>
            <a:off x="6585838" y="1463039"/>
            <a:ext cx="4295522" cy="3291841"/>
          </a:xfrm>
          <a:prstGeom prst="rect">
            <a:avLst/>
          </a:prstGeom>
        </p:spPr>
        <p:txBody>
          <a:bodyPr spcFirstLastPara="1" lIns="121900" tIns="121900" rIns="121900" bIns="121900" anchor="ctr">
            <a:normAutofit/>
          </a:bodyPr>
          <a:lstStyle>
            <a:lvl1pPr marL="457200" lvl="0" indent="-361950">
              <a:spcBef>
                <a:spcPts val="0"/>
              </a:spcBef>
              <a:spcAft>
                <a:spcPts val="0"/>
              </a:spcAft>
              <a:buClr>
                <a:schemeClr val="lt1"/>
              </a:buClr>
              <a:buSzPts val="2100"/>
              <a:buFont typeface="IBM Plex Serif"/>
              <a:buChar char="●"/>
              <a:defRPr b="0" i="0">
                <a:solidFill>
                  <a:schemeClr val="lt1"/>
                </a:solidFill>
                <a:latin typeface="Noto Serif" panose="02020600060500020200" pitchFamily="18" charset="0"/>
                <a:ea typeface="Noto Serif" panose="02020600060500020200" pitchFamily="18" charset="0"/>
                <a:cs typeface="Noto Serif" panose="02020600060500020200" pitchFamily="18" charset="0"/>
                <a:sym typeface="IBM Plex Serif"/>
              </a:defRPr>
            </a:lvl1pPr>
            <a:lvl2pPr marL="914400" lvl="1" indent="-330200">
              <a:spcBef>
                <a:spcPts val="0"/>
              </a:spcBef>
              <a:spcAft>
                <a:spcPts val="0"/>
              </a:spcAft>
              <a:buClr>
                <a:schemeClr val="lt1"/>
              </a:buClr>
              <a:buSzPts val="1600"/>
              <a:buFont typeface="IBM Plex Serif"/>
              <a:buChar char="○"/>
              <a:defRPr>
                <a:solidFill>
                  <a:schemeClr val="lt1"/>
                </a:solidFill>
                <a:latin typeface="IBM Plex Serif"/>
                <a:ea typeface="IBM Plex Serif"/>
                <a:cs typeface="IBM Plex Serif"/>
                <a:sym typeface="IBM Plex Serif"/>
              </a:defRPr>
            </a:lvl2pPr>
            <a:lvl3pPr marL="1371600" lvl="2" indent="-330200">
              <a:spcBef>
                <a:spcPts val="0"/>
              </a:spcBef>
              <a:spcAft>
                <a:spcPts val="0"/>
              </a:spcAft>
              <a:buClr>
                <a:schemeClr val="lt1"/>
              </a:buClr>
              <a:buSzPts val="1600"/>
              <a:buFont typeface="IBM Plex Serif"/>
              <a:buChar char="■"/>
              <a:defRPr>
                <a:solidFill>
                  <a:schemeClr val="lt1"/>
                </a:solidFill>
                <a:latin typeface="IBM Plex Serif"/>
                <a:ea typeface="IBM Plex Serif"/>
                <a:cs typeface="IBM Plex Serif"/>
                <a:sym typeface="IBM Plex Serif"/>
              </a:defRPr>
            </a:lvl3pPr>
            <a:lvl4pPr marL="1828800" lvl="3" indent="-330200">
              <a:spcBef>
                <a:spcPts val="0"/>
              </a:spcBef>
              <a:spcAft>
                <a:spcPts val="0"/>
              </a:spcAft>
              <a:buClr>
                <a:schemeClr val="lt1"/>
              </a:buClr>
              <a:buSzPts val="1600"/>
              <a:buFont typeface="IBM Plex Serif"/>
              <a:buChar char="●"/>
              <a:defRPr>
                <a:solidFill>
                  <a:schemeClr val="lt1"/>
                </a:solidFill>
                <a:latin typeface="IBM Plex Serif"/>
                <a:ea typeface="IBM Plex Serif"/>
                <a:cs typeface="IBM Plex Serif"/>
                <a:sym typeface="IBM Plex Serif"/>
              </a:defRPr>
            </a:lvl4pPr>
            <a:lvl5pPr marL="2286000" lvl="4" indent="-330200">
              <a:spcBef>
                <a:spcPts val="0"/>
              </a:spcBef>
              <a:spcAft>
                <a:spcPts val="0"/>
              </a:spcAft>
              <a:buClr>
                <a:schemeClr val="lt1"/>
              </a:buClr>
              <a:buSzPts val="1600"/>
              <a:buFont typeface="IBM Plex Serif"/>
              <a:buChar char="○"/>
              <a:defRPr>
                <a:solidFill>
                  <a:schemeClr val="lt1"/>
                </a:solidFill>
                <a:latin typeface="IBM Plex Serif"/>
                <a:ea typeface="IBM Plex Serif"/>
                <a:cs typeface="IBM Plex Serif"/>
                <a:sym typeface="IBM Plex Serif"/>
              </a:defRPr>
            </a:lvl5pPr>
            <a:lvl6pPr marL="2743200" lvl="5" indent="-330200">
              <a:spcBef>
                <a:spcPts val="0"/>
              </a:spcBef>
              <a:spcAft>
                <a:spcPts val="0"/>
              </a:spcAft>
              <a:buClr>
                <a:schemeClr val="lt1"/>
              </a:buClr>
              <a:buSzPts val="1600"/>
              <a:buFont typeface="IBM Plex Serif"/>
              <a:buChar char="■"/>
              <a:defRPr>
                <a:solidFill>
                  <a:schemeClr val="lt1"/>
                </a:solidFill>
                <a:latin typeface="IBM Plex Serif"/>
                <a:ea typeface="IBM Plex Serif"/>
                <a:cs typeface="IBM Plex Serif"/>
                <a:sym typeface="IBM Plex Serif"/>
              </a:defRPr>
            </a:lvl6pPr>
            <a:lvl7pPr marL="3200400" lvl="6" indent="-330200">
              <a:spcBef>
                <a:spcPts val="0"/>
              </a:spcBef>
              <a:spcAft>
                <a:spcPts val="0"/>
              </a:spcAft>
              <a:buClr>
                <a:schemeClr val="lt1"/>
              </a:buClr>
              <a:buSzPts val="1600"/>
              <a:buFont typeface="IBM Plex Serif"/>
              <a:buChar char="●"/>
              <a:defRPr>
                <a:solidFill>
                  <a:schemeClr val="lt1"/>
                </a:solidFill>
                <a:latin typeface="IBM Plex Serif"/>
                <a:ea typeface="IBM Plex Serif"/>
                <a:cs typeface="IBM Plex Serif"/>
                <a:sym typeface="IBM Plex Serif"/>
              </a:defRPr>
            </a:lvl7pPr>
            <a:lvl8pPr marL="3657600" lvl="7" indent="-330200">
              <a:spcBef>
                <a:spcPts val="0"/>
              </a:spcBef>
              <a:spcAft>
                <a:spcPts val="0"/>
              </a:spcAft>
              <a:buClr>
                <a:schemeClr val="lt1"/>
              </a:buClr>
              <a:buSzPts val="1600"/>
              <a:buFont typeface="IBM Plex Serif"/>
              <a:buChar char="○"/>
              <a:defRPr>
                <a:solidFill>
                  <a:schemeClr val="lt1"/>
                </a:solidFill>
                <a:latin typeface="IBM Plex Serif"/>
                <a:ea typeface="IBM Plex Serif"/>
                <a:cs typeface="IBM Plex Serif"/>
                <a:sym typeface="IBM Plex Serif"/>
              </a:defRPr>
            </a:lvl8pPr>
            <a:lvl9pPr marL="4114800" lvl="8" indent="-330200">
              <a:spcBef>
                <a:spcPts val="0"/>
              </a:spcBef>
              <a:spcAft>
                <a:spcPts val="0"/>
              </a:spcAft>
              <a:buClr>
                <a:schemeClr val="lt1"/>
              </a:buClr>
              <a:buSzPts val="1600"/>
              <a:buFont typeface="IBM Plex Serif"/>
              <a:buChar char="■"/>
              <a:defRPr>
                <a:solidFill>
                  <a:schemeClr val="lt1"/>
                </a:solidFill>
                <a:latin typeface="IBM Plex Serif"/>
                <a:ea typeface="IBM Plex Serif"/>
                <a:cs typeface="IBM Plex Serif"/>
                <a:sym typeface="IBM Plex Serif"/>
              </a:defRPr>
            </a:lvl9pPr>
          </a:lstStyle>
          <a:p>
            <a:endParaRPr/>
          </a:p>
        </p:txBody>
      </p:sp>
      <p:sp>
        <p:nvSpPr>
          <p:cNvPr id="8" name="Footer Placeholder 1">
            <a:extLst>
              <a:ext uri="{FF2B5EF4-FFF2-40B4-BE49-F238E27FC236}">
                <a16:creationId xmlns:a16="http://schemas.microsoft.com/office/drawing/2014/main" id="{50E4D342-46D7-9C45-A227-55D8805EBCE9}"/>
              </a:ext>
            </a:extLst>
          </p:cNvPr>
          <p:cNvSpPr>
            <a:spLocks noGrp="1" noChangeArrowheads="1"/>
          </p:cNvSpPr>
          <p:nvPr>
            <p:ph type="ftr" sz="quarter" idx="10"/>
          </p:nvPr>
        </p:nvSpPr>
        <p:spPr>
          <a:xfrm>
            <a:off x="365125" y="6127750"/>
            <a:ext cx="7553325" cy="365125"/>
          </a:xfrm>
        </p:spPr>
        <p:txBody>
          <a:bodyPr/>
          <a:lstStyle>
            <a:lvl1pPr>
              <a:defRPr b="0" i="0"/>
            </a:lvl1pPr>
          </a:lstStyle>
          <a:p>
            <a:r>
              <a:rPr lang="en-US" altLang="en-US"/>
              <a:t>Presentation Template 2021</a:t>
            </a:r>
          </a:p>
        </p:txBody>
      </p:sp>
      <p:sp>
        <p:nvSpPr>
          <p:cNvPr id="9" name="Date Placeholder 2">
            <a:extLst>
              <a:ext uri="{FF2B5EF4-FFF2-40B4-BE49-F238E27FC236}">
                <a16:creationId xmlns:a16="http://schemas.microsoft.com/office/drawing/2014/main" id="{4F5AA5BC-5C26-6E47-A0A8-F26860C85529}"/>
              </a:ext>
            </a:extLst>
          </p:cNvPr>
          <p:cNvSpPr>
            <a:spLocks noGrp="1" noChangeArrowheads="1"/>
          </p:cNvSpPr>
          <p:nvPr>
            <p:ph type="dt" sz="half" idx="11"/>
          </p:nvPr>
        </p:nvSpPr>
        <p:spPr/>
        <p:txBody>
          <a:bodyPr/>
          <a:lstStyle>
            <a:lvl1pPr>
              <a:defRPr b="0" i="0">
                <a:solidFill>
                  <a:schemeClr val="accent1">
                    <a:lumMod val="20000"/>
                    <a:lumOff val="80000"/>
                  </a:schemeClr>
                </a:solidFill>
              </a:defRPr>
            </a:lvl1pPr>
          </a:lstStyle>
          <a:p>
            <a:fld id="{B7624F98-6A65-C548-A720-03812A04D866}" type="datetime4">
              <a:rPr lang="en-US" altLang="en-US" smtClean="0"/>
              <a:t>August 5, 2026</a:t>
            </a:fld>
            <a:endParaRPr lang="en-US" altLang="en-US"/>
          </a:p>
        </p:txBody>
      </p:sp>
      <p:sp>
        <p:nvSpPr>
          <p:cNvPr id="10" name="Google Shape;8;p1">
            <a:extLst>
              <a:ext uri="{FF2B5EF4-FFF2-40B4-BE49-F238E27FC236}">
                <a16:creationId xmlns:a16="http://schemas.microsoft.com/office/drawing/2014/main" id="{76534472-CDF5-8E46-AB9D-1A84E842B33B}"/>
              </a:ext>
            </a:extLst>
          </p:cNvPr>
          <p:cNvSpPr txBox="1">
            <a:spLocks noGrp="1" noChangeArrowheads="1"/>
          </p:cNvSpPr>
          <p:nvPr>
            <p:ph type="sldNum" idx="12"/>
          </p:nvPr>
        </p:nvSpPr>
        <p:spPr bwMode="auto">
          <a:xfrm>
            <a:off x="0" y="6126163"/>
            <a:ext cx="365125"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91440" bIns="0" numCol="1" anchor="ctr" anchorCtr="0" compatLnSpc="1">
            <a:prstTxWarp prst="textNoShape">
              <a:avLst/>
            </a:prstTxWarp>
          </a:bodyPr>
          <a:lstStyle>
            <a:lvl1pPr algn="r" eaLnBrk="1" hangingPunct="1">
              <a:buClr>
                <a:srgbClr val="000000"/>
              </a:buClr>
              <a:buFont typeface="Arial" panose="020B0604020202020204" pitchFamily="34" charset="0"/>
              <a:buNone/>
              <a:defRPr sz="1200" b="0" i="0">
                <a:solidFill>
                  <a:schemeClr val="bg2"/>
                </a:solidFill>
                <a:latin typeface="Century Gothic" panose="020B0502020202020204" pitchFamily="34" charset="0"/>
              </a:defRPr>
            </a:lvl1pPr>
          </a:lstStyle>
          <a:p>
            <a:fld id="{94215290-EFA0-C442-A251-47942B7D7638}" type="slidenum">
              <a:rPr lang="en-US" altLang="en-US" smtClean="0"/>
              <a:pPr/>
              <a:t>‹#›</a:t>
            </a:fld>
            <a:endParaRPr lang="en-US" altLang="en-US"/>
          </a:p>
        </p:txBody>
      </p:sp>
    </p:spTree>
    <p:extLst>
      <p:ext uri="{BB962C8B-B14F-4D97-AF65-F5344CB8AC3E}">
        <p14:creationId xmlns:p14="http://schemas.microsoft.com/office/powerpoint/2010/main" val="401438932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Main Content" userDrawn="1">
  <p:cSld name="Main Content">
    <p:spTree>
      <p:nvGrpSpPr>
        <p:cNvPr id="1" name="Shape 13"/>
        <p:cNvGrpSpPr/>
        <p:nvPr/>
      </p:nvGrpSpPr>
      <p:grpSpPr>
        <a:xfrm>
          <a:off x="0" y="0"/>
          <a:ext cx="0" cy="0"/>
          <a:chOff x="0" y="0"/>
          <a:chExt cx="0" cy="0"/>
        </a:xfrm>
      </p:grpSpPr>
      <p:sp>
        <p:nvSpPr>
          <p:cNvPr id="7" name="Google Shape;6;p1"/>
          <p:cNvSpPr txBox="1">
            <a:spLocks noGrp="1"/>
          </p:cNvSpPr>
          <p:nvPr>
            <p:ph type="title"/>
          </p:nvPr>
        </p:nvSpPr>
        <p:spPr>
          <a:xfrm>
            <a:off x="365759" y="365760"/>
            <a:ext cx="10515600" cy="731520"/>
          </a:xfrm>
          <a:prstGeom prst="rect">
            <a:avLst/>
          </a:prstGeom>
          <a:noFill/>
          <a:ln>
            <a:noFill/>
          </a:ln>
        </p:spPr>
        <p:txBody>
          <a:bodyPr spcFirstLastPara="1">
            <a:noAutofit/>
          </a:bodyPr>
          <a:lstStyle>
            <a:lvl1pPr lvl="0">
              <a:spcBef>
                <a:spcPts val="0"/>
              </a:spcBef>
              <a:spcAft>
                <a:spcPts val="0"/>
              </a:spcAft>
              <a:buClr>
                <a:schemeClr val="dk1"/>
              </a:buClr>
              <a:buSzPts val="3700"/>
              <a:buFont typeface="Century Gothic"/>
              <a:buNone/>
              <a:defRPr sz="3600" b="1" cap="all" baseline="0">
                <a:solidFill>
                  <a:schemeClr val="dk1"/>
                </a:solidFill>
                <a:latin typeface="Century Gothic"/>
                <a:ea typeface="Century Gothic"/>
                <a:cs typeface="Century Gothic"/>
                <a:sym typeface="Century Gothic"/>
              </a:defRPr>
            </a:lvl1pPr>
            <a:lvl2pPr lvl="1">
              <a:spcBef>
                <a:spcPts val="0"/>
              </a:spcBef>
              <a:spcAft>
                <a:spcPts val="0"/>
              </a:spcAft>
              <a:buClr>
                <a:schemeClr val="dk1"/>
              </a:buClr>
              <a:buSzPts val="3700"/>
              <a:buFont typeface="Century Gothic"/>
              <a:buNone/>
              <a:defRPr sz="3700">
                <a:solidFill>
                  <a:schemeClr val="dk1"/>
                </a:solidFill>
                <a:latin typeface="Century Gothic"/>
                <a:ea typeface="Century Gothic"/>
                <a:cs typeface="Century Gothic"/>
                <a:sym typeface="Century Gothic"/>
              </a:defRPr>
            </a:lvl2pPr>
            <a:lvl3pPr lvl="2">
              <a:spcBef>
                <a:spcPts val="0"/>
              </a:spcBef>
              <a:spcAft>
                <a:spcPts val="0"/>
              </a:spcAft>
              <a:buClr>
                <a:schemeClr val="dk1"/>
              </a:buClr>
              <a:buSzPts val="3700"/>
              <a:buFont typeface="Century Gothic"/>
              <a:buNone/>
              <a:defRPr sz="3700">
                <a:solidFill>
                  <a:schemeClr val="dk1"/>
                </a:solidFill>
                <a:latin typeface="Century Gothic"/>
                <a:ea typeface="Century Gothic"/>
                <a:cs typeface="Century Gothic"/>
                <a:sym typeface="Century Gothic"/>
              </a:defRPr>
            </a:lvl3pPr>
            <a:lvl4pPr lvl="3">
              <a:spcBef>
                <a:spcPts val="0"/>
              </a:spcBef>
              <a:spcAft>
                <a:spcPts val="0"/>
              </a:spcAft>
              <a:buClr>
                <a:schemeClr val="dk1"/>
              </a:buClr>
              <a:buSzPts val="3700"/>
              <a:buFont typeface="Century Gothic"/>
              <a:buNone/>
              <a:defRPr sz="3700">
                <a:solidFill>
                  <a:schemeClr val="dk1"/>
                </a:solidFill>
                <a:latin typeface="Century Gothic"/>
                <a:ea typeface="Century Gothic"/>
                <a:cs typeface="Century Gothic"/>
                <a:sym typeface="Century Gothic"/>
              </a:defRPr>
            </a:lvl4pPr>
            <a:lvl5pPr lvl="4">
              <a:spcBef>
                <a:spcPts val="0"/>
              </a:spcBef>
              <a:spcAft>
                <a:spcPts val="0"/>
              </a:spcAft>
              <a:buClr>
                <a:schemeClr val="dk1"/>
              </a:buClr>
              <a:buSzPts val="3700"/>
              <a:buFont typeface="Century Gothic"/>
              <a:buNone/>
              <a:defRPr sz="3700">
                <a:solidFill>
                  <a:schemeClr val="dk1"/>
                </a:solidFill>
                <a:latin typeface="Century Gothic"/>
                <a:ea typeface="Century Gothic"/>
                <a:cs typeface="Century Gothic"/>
                <a:sym typeface="Century Gothic"/>
              </a:defRPr>
            </a:lvl5pPr>
            <a:lvl6pPr lvl="5">
              <a:spcBef>
                <a:spcPts val="0"/>
              </a:spcBef>
              <a:spcAft>
                <a:spcPts val="0"/>
              </a:spcAft>
              <a:buClr>
                <a:schemeClr val="dk1"/>
              </a:buClr>
              <a:buSzPts val="3700"/>
              <a:buFont typeface="Century Gothic"/>
              <a:buNone/>
              <a:defRPr sz="3700">
                <a:solidFill>
                  <a:schemeClr val="dk1"/>
                </a:solidFill>
                <a:latin typeface="Century Gothic"/>
                <a:ea typeface="Century Gothic"/>
                <a:cs typeface="Century Gothic"/>
                <a:sym typeface="Century Gothic"/>
              </a:defRPr>
            </a:lvl6pPr>
            <a:lvl7pPr lvl="6">
              <a:spcBef>
                <a:spcPts val="0"/>
              </a:spcBef>
              <a:spcAft>
                <a:spcPts val="0"/>
              </a:spcAft>
              <a:buClr>
                <a:schemeClr val="dk1"/>
              </a:buClr>
              <a:buSzPts val="3700"/>
              <a:buFont typeface="Century Gothic"/>
              <a:buNone/>
              <a:defRPr sz="3700">
                <a:solidFill>
                  <a:schemeClr val="dk1"/>
                </a:solidFill>
                <a:latin typeface="Century Gothic"/>
                <a:ea typeface="Century Gothic"/>
                <a:cs typeface="Century Gothic"/>
                <a:sym typeface="Century Gothic"/>
              </a:defRPr>
            </a:lvl7pPr>
            <a:lvl8pPr lvl="7">
              <a:spcBef>
                <a:spcPts val="0"/>
              </a:spcBef>
              <a:spcAft>
                <a:spcPts val="0"/>
              </a:spcAft>
              <a:buClr>
                <a:schemeClr val="dk1"/>
              </a:buClr>
              <a:buSzPts val="3700"/>
              <a:buFont typeface="Century Gothic"/>
              <a:buNone/>
              <a:defRPr sz="3700">
                <a:solidFill>
                  <a:schemeClr val="dk1"/>
                </a:solidFill>
                <a:latin typeface="Century Gothic"/>
                <a:ea typeface="Century Gothic"/>
                <a:cs typeface="Century Gothic"/>
                <a:sym typeface="Century Gothic"/>
              </a:defRPr>
            </a:lvl8pPr>
            <a:lvl9pPr lvl="8">
              <a:spcBef>
                <a:spcPts val="0"/>
              </a:spcBef>
              <a:spcAft>
                <a:spcPts val="0"/>
              </a:spcAft>
              <a:buClr>
                <a:schemeClr val="dk1"/>
              </a:buClr>
              <a:buSzPts val="3700"/>
              <a:buFont typeface="Century Gothic"/>
              <a:buNone/>
              <a:defRPr sz="3700">
                <a:solidFill>
                  <a:schemeClr val="dk1"/>
                </a:solidFill>
                <a:latin typeface="Century Gothic"/>
                <a:ea typeface="Century Gothic"/>
                <a:cs typeface="Century Gothic"/>
                <a:sym typeface="Century Gothic"/>
              </a:defRPr>
            </a:lvl9pPr>
          </a:lstStyle>
          <a:p>
            <a:endParaRPr/>
          </a:p>
        </p:txBody>
      </p:sp>
      <p:sp>
        <p:nvSpPr>
          <p:cNvPr id="8" name="Footer Placeholder 1">
            <a:extLst>
              <a:ext uri="{FF2B5EF4-FFF2-40B4-BE49-F238E27FC236}">
                <a16:creationId xmlns:a16="http://schemas.microsoft.com/office/drawing/2014/main" id="{0EF78DF0-0778-8346-82C5-FDEE9013BF6F}"/>
              </a:ext>
            </a:extLst>
          </p:cNvPr>
          <p:cNvSpPr>
            <a:spLocks noGrp="1" noChangeArrowheads="1"/>
          </p:cNvSpPr>
          <p:nvPr>
            <p:ph type="ftr" sz="quarter" idx="3"/>
          </p:nvPr>
        </p:nvSpPr>
        <p:spPr bwMode="auto">
          <a:xfrm>
            <a:off x="365125" y="6127750"/>
            <a:ext cx="7499350"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eaLnBrk="1" hangingPunct="1">
              <a:buClr>
                <a:srgbClr val="000000"/>
              </a:buClr>
              <a:buFont typeface="Arial" panose="020B0604020202020204" pitchFamily="34" charset="0"/>
              <a:buNone/>
              <a:defRPr sz="1200" b="0" i="0">
                <a:solidFill>
                  <a:srgbClr val="7F7F7F"/>
                </a:solidFill>
                <a:latin typeface="Century Gothic" panose="020B0502020202020204" pitchFamily="34" charset="0"/>
              </a:defRPr>
            </a:lvl1pPr>
          </a:lstStyle>
          <a:p>
            <a:r>
              <a:rPr lang="en-US" altLang="en-US"/>
              <a:t>Presentation Template 2021</a:t>
            </a:r>
          </a:p>
        </p:txBody>
      </p:sp>
      <p:sp>
        <p:nvSpPr>
          <p:cNvPr id="9" name="Date Placeholder 2">
            <a:extLst>
              <a:ext uri="{FF2B5EF4-FFF2-40B4-BE49-F238E27FC236}">
                <a16:creationId xmlns:a16="http://schemas.microsoft.com/office/drawing/2014/main" id="{2675E9F7-D2CF-DE4E-A933-F4D102FC0F7D}"/>
              </a:ext>
            </a:extLst>
          </p:cNvPr>
          <p:cNvSpPr>
            <a:spLocks noGrp="1" noChangeArrowheads="1"/>
          </p:cNvSpPr>
          <p:nvPr>
            <p:ph type="dt" sz="half" idx="2"/>
          </p:nvPr>
        </p:nvSpPr>
        <p:spPr bwMode="auto">
          <a:xfrm>
            <a:off x="8142288" y="6127750"/>
            <a:ext cx="2738437"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algn="r" eaLnBrk="1" hangingPunct="1">
              <a:buClr>
                <a:srgbClr val="000000"/>
              </a:buClr>
              <a:buFont typeface="Arial" panose="020B0604020202020204" pitchFamily="34" charset="0"/>
              <a:buNone/>
              <a:defRPr sz="1200" b="0" i="0">
                <a:solidFill>
                  <a:srgbClr val="7F7F7F"/>
                </a:solidFill>
                <a:latin typeface="Century Gothic" panose="020B0502020202020204" pitchFamily="34" charset="0"/>
              </a:defRPr>
            </a:lvl1pPr>
          </a:lstStyle>
          <a:p>
            <a:fld id="{01D8CF94-13BB-1E40-90B2-045F2DCCC9A3}" type="datetime4">
              <a:rPr lang="en-US" altLang="en-US" smtClean="0"/>
              <a:t>August 5, 2026</a:t>
            </a:fld>
            <a:endParaRPr lang="en-US" altLang="en-US"/>
          </a:p>
        </p:txBody>
      </p:sp>
      <p:sp>
        <p:nvSpPr>
          <p:cNvPr id="10" name="Google Shape;8;p1">
            <a:extLst>
              <a:ext uri="{FF2B5EF4-FFF2-40B4-BE49-F238E27FC236}">
                <a16:creationId xmlns:a16="http://schemas.microsoft.com/office/drawing/2014/main" id="{B638845F-C594-8F4A-9E2D-201807E7840C}"/>
              </a:ext>
            </a:extLst>
          </p:cNvPr>
          <p:cNvSpPr txBox="1">
            <a:spLocks noGrp="1" noChangeArrowheads="1"/>
          </p:cNvSpPr>
          <p:nvPr>
            <p:ph type="sldNum" idx="12"/>
          </p:nvPr>
        </p:nvSpPr>
        <p:spPr bwMode="auto">
          <a:xfrm>
            <a:off x="0" y="6126163"/>
            <a:ext cx="365125"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91440" bIns="0" numCol="1" anchor="ctr" anchorCtr="0" compatLnSpc="1">
            <a:prstTxWarp prst="textNoShape">
              <a:avLst/>
            </a:prstTxWarp>
          </a:bodyPr>
          <a:lstStyle>
            <a:lvl1pPr algn="r" eaLnBrk="1" hangingPunct="1">
              <a:buClr>
                <a:srgbClr val="000000"/>
              </a:buClr>
              <a:buFont typeface="Arial" panose="020B0604020202020204" pitchFamily="34" charset="0"/>
              <a:buNone/>
              <a:defRPr sz="1200" b="0" i="0">
                <a:solidFill>
                  <a:schemeClr val="bg2"/>
                </a:solidFill>
                <a:latin typeface="Century Gothic" panose="020B0502020202020204" pitchFamily="34" charset="0"/>
              </a:defRPr>
            </a:lvl1pPr>
          </a:lstStyle>
          <a:p>
            <a:fld id="{94215290-EFA0-C442-A251-47942B7D7638}" type="slidenum">
              <a:rPr lang="en-US" altLang="en-US" smtClean="0"/>
              <a:pPr/>
              <a:t>‹#›</a:t>
            </a:fld>
            <a:endParaRPr lang="en-US" altLang="en-US"/>
          </a:p>
        </p:txBody>
      </p:sp>
      <p:sp>
        <p:nvSpPr>
          <p:cNvPr id="3" name="Content Placeholder 2">
            <a:extLst>
              <a:ext uri="{FF2B5EF4-FFF2-40B4-BE49-F238E27FC236}">
                <a16:creationId xmlns:a16="http://schemas.microsoft.com/office/drawing/2014/main" id="{E0A4607D-69A5-7C49-AD4E-88217371ECF0}"/>
              </a:ext>
            </a:extLst>
          </p:cNvPr>
          <p:cNvSpPr>
            <a:spLocks noGrp="1"/>
          </p:cNvSpPr>
          <p:nvPr>
            <p:ph sz="quarter" idx="13"/>
          </p:nvPr>
        </p:nvSpPr>
        <p:spPr>
          <a:xfrm>
            <a:off x="365125" y="1463040"/>
            <a:ext cx="10515600" cy="4295775"/>
          </a:xfrm>
        </p:spPr>
        <p:txBody>
          <a:bodyPr/>
          <a:lstStyle>
            <a:lvl2pPr marL="731520">
              <a:defRPr/>
            </a:lvl2pPr>
            <a:lvl3pPr marL="731520">
              <a:defRPr/>
            </a:lvl3pPr>
            <a:lvl4pPr marL="1097280">
              <a:defRPr/>
            </a:lvl4pPr>
            <a:lvl5pPr marL="109728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426951632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matchingName="Disclosure - Blue" preserve="1" userDrawn="1">
  <p:cSld name="1_Disclosure - Blue">
    <p:bg>
      <p:bgPr>
        <a:solidFill>
          <a:schemeClr val="tx2"/>
        </a:solidFill>
        <a:effectLst/>
      </p:bgPr>
    </p:bg>
    <p:spTree>
      <p:nvGrpSpPr>
        <p:cNvPr id="1" name="Shape 72"/>
        <p:cNvGrpSpPr/>
        <p:nvPr/>
      </p:nvGrpSpPr>
      <p:grpSpPr>
        <a:xfrm>
          <a:off x="0" y="0"/>
          <a:ext cx="0" cy="0"/>
          <a:chOff x="0" y="0"/>
          <a:chExt cx="0" cy="0"/>
        </a:xfrm>
      </p:grpSpPr>
      <p:sp>
        <p:nvSpPr>
          <p:cNvPr id="12" name="Freeform 11">
            <a:extLst>
              <a:ext uri="{FF2B5EF4-FFF2-40B4-BE49-F238E27FC236}">
                <a16:creationId xmlns:a16="http://schemas.microsoft.com/office/drawing/2014/main" id="{C963E1A4-62F6-3F44-B49D-0C13A61B5ACE}"/>
              </a:ext>
            </a:extLst>
          </p:cNvPr>
          <p:cNvSpPr/>
          <p:nvPr userDrawn="1"/>
        </p:nvSpPr>
        <p:spPr>
          <a:xfrm>
            <a:off x="0" y="0"/>
            <a:ext cx="8915400" cy="6858000"/>
          </a:xfrm>
          <a:custGeom>
            <a:avLst/>
            <a:gdLst>
              <a:gd name="connsiteX0" fmla="*/ 0 w 8915400"/>
              <a:gd name="connsiteY0" fmla="*/ 0 h 6858000"/>
              <a:gd name="connsiteX1" fmla="*/ 7710400 w 8915400"/>
              <a:gd name="connsiteY1" fmla="*/ 0 h 6858000"/>
              <a:gd name="connsiteX2" fmla="*/ 7825447 w 8915400"/>
              <a:gd name="connsiteY2" fmla="*/ 146400 h 6858000"/>
              <a:gd name="connsiteX3" fmla="*/ 8915400 w 8915400"/>
              <a:gd name="connsiteY3" fmla="*/ 3429000 h 6858000"/>
              <a:gd name="connsiteX4" fmla="*/ 7825447 w 8915400"/>
              <a:gd name="connsiteY4" fmla="*/ 6711601 h 6858000"/>
              <a:gd name="connsiteX5" fmla="*/ 7710400 w 8915400"/>
              <a:gd name="connsiteY5" fmla="*/ 6858000 h 6858000"/>
              <a:gd name="connsiteX6" fmla="*/ 0 w 8915400"/>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915400" h="6858000">
                <a:moveTo>
                  <a:pt x="0" y="0"/>
                </a:moveTo>
                <a:lnTo>
                  <a:pt x="7710400" y="0"/>
                </a:lnTo>
                <a:lnTo>
                  <a:pt x="7825447" y="146400"/>
                </a:lnTo>
                <a:cubicBezTo>
                  <a:pt x="8510007" y="1061765"/>
                  <a:pt x="8915400" y="2198040"/>
                  <a:pt x="8915400" y="3429000"/>
                </a:cubicBezTo>
                <a:cubicBezTo>
                  <a:pt x="8915400" y="4659960"/>
                  <a:pt x="8510007" y="5796235"/>
                  <a:pt x="7825447" y="6711601"/>
                </a:cubicBezTo>
                <a:lnTo>
                  <a:pt x="7710400" y="6858000"/>
                </a:lnTo>
                <a:lnTo>
                  <a:pt x="0" y="6858000"/>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pic>
        <p:nvPicPr>
          <p:cNvPr id="5" name="Google Shape;68;p8">
            <a:extLst>
              <a:ext uri="{FF2B5EF4-FFF2-40B4-BE49-F238E27FC236}">
                <a16:creationId xmlns:a16="http://schemas.microsoft.com/office/drawing/2014/main" id="{D44B3E58-77C1-5B49-99B6-BB79E841F986}"/>
              </a:ext>
            </a:extLst>
          </p:cNvPr>
          <p:cNvPicPr preferRelativeResize="0">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10972800" y="5981700"/>
            <a:ext cx="1120775" cy="7318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4" name="Google Shape;6;p1"/>
          <p:cNvSpPr txBox="1">
            <a:spLocks noGrp="1"/>
          </p:cNvSpPr>
          <p:nvPr>
            <p:ph type="title"/>
          </p:nvPr>
        </p:nvSpPr>
        <p:spPr>
          <a:xfrm>
            <a:off x="365759" y="365760"/>
            <a:ext cx="7498080" cy="731520"/>
          </a:xfrm>
          <a:prstGeom prst="rect">
            <a:avLst/>
          </a:prstGeom>
          <a:noFill/>
          <a:ln>
            <a:noFill/>
          </a:ln>
        </p:spPr>
        <p:txBody>
          <a:bodyPr spcFirstLastPara="1">
            <a:noAutofit/>
          </a:bodyPr>
          <a:lstStyle>
            <a:lvl1pPr lvl="0">
              <a:spcBef>
                <a:spcPts val="0"/>
              </a:spcBef>
              <a:spcAft>
                <a:spcPts val="0"/>
              </a:spcAft>
              <a:buClr>
                <a:schemeClr val="dk1"/>
              </a:buClr>
              <a:buSzPts val="3700"/>
              <a:buFont typeface="Century Gothic"/>
              <a:buNone/>
              <a:defRPr sz="3600" b="1" cap="all" baseline="0">
                <a:solidFill>
                  <a:schemeClr val="dk1"/>
                </a:solidFill>
                <a:latin typeface="Century Gothic"/>
                <a:ea typeface="Century Gothic"/>
                <a:cs typeface="Century Gothic"/>
                <a:sym typeface="Century Gothic"/>
              </a:defRPr>
            </a:lvl1pPr>
            <a:lvl2pPr lvl="1">
              <a:spcBef>
                <a:spcPts val="0"/>
              </a:spcBef>
              <a:spcAft>
                <a:spcPts val="0"/>
              </a:spcAft>
              <a:buClr>
                <a:schemeClr val="dk1"/>
              </a:buClr>
              <a:buSzPts val="3700"/>
              <a:buFont typeface="Century Gothic"/>
              <a:buNone/>
              <a:defRPr sz="3700">
                <a:solidFill>
                  <a:schemeClr val="dk1"/>
                </a:solidFill>
                <a:latin typeface="Century Gothic"/>
                <a:ea typeface="Century Gothic"/>
                <a:cs typeface="Century Gothic"/>
                <a:sym typeface="Century Gothic"/>
              </a:defRPr>
            </a:lvl2pPr>
            <a:lvl3pPr lvl="2">
              <a:spcBef>
                <a:spcPts val="0"/>
              </a:spcBef>
              <a:spcAft>
                <a:spcPts val="0"/>
              </a:spcAft>
              <a:buClr>
                <a:schemeClr val="dk1"/>
              </a:buClr>
              <a:buSzPts val="3700"/>
              <a:buFont typeface="Century Gothic"/>
              <a:buNone/>
              <a:defRPr sz="3700">
                <a:solidFill>
                  <a:schemeClr val="dk1"/>
                </a:solidFill>
                <a:latin typeface="Century Gothic"/>
                <a:ea typeface="Century Gothic"/>
                <a:cs typeface="Century Gothic"/>
                <a:sym typeface="Century Gothic"/>
              </a:defRPr>
            </a:lvl3pPr>
            <a:lvl4pPr lvl="3">
              <a:spcBef>
                <a:spcPts val="0"/>
              </a:spcBef>
              <a:spcAft>
                <a:spcPts val="0"/>
              </a:spcAft>
              <a:buClr>
                <a:schemeClr val="dk1"/>
              </a:buClr>
              <a:buSzPts val="3700"/>
              <a:buFont typeface="Century Gothic"/>
              <a:buNone/>
              <a:defRPr sz="3700">
                <a:solidFill>
                  <a:schemeClr val="dk1"/>
                </a:solidFill>
                <a:latin typeface="Century Gothic"/>
                <a:ea typeface="Century Gothic"/>
                <a:cs typeface="Century Gothic"/>
                <a:sym typeface="Century Gothic"/>
              </a:defRPr>
            </a:lvl4pPr>
            <a:lvl5pPr lvl="4">
              <a:spcBef>
                <a:spcPts val="0"/>
              </a:spcBef>
              <a:spcAft>
                <a:spcPts val="0"/>
              </a:spcAft>
              <a:buClr>
                <a:schemeClr val="dk1"/>
              </a:buClr>
              <a:buSzPts val="3700"/>
              <a:buFont typeface="Century Gothic"/>
              <a:buNone/>
              <a:defRPr sz="3700">
                <a:solidFill>
                  <a:schemeClr val="dk1"/>
                </a:solidFill>
                <a:latin typeface="Century Gothic"/>
                <a:ea typeface="Century Gothic"/>
                <a:cs typeface="Century Gothic"/>
                <a:sym typeface="Century Gothic"/>
              </a:defRPr>
            </a:lvl5pPr>
            <a:lvl6pPr lvl="5">
              <a:spcBef>
                <a:spcPts val="0"/>
              </a:spcBef>
              <a:spcAft>
                <a:spcPts val="0"/>
              </a:spcAft>
              <a:buClr>
                <a:schemeClr val="dk1"/>
              </a:buClr>
              <a:buSzPts val="3700"/>
              <a:buFont typeface="Century Gothic"/>
              <a:buNone/>
              <a:defRPr sz="3700">
                <a:solidFill>
                  <a:schemeClr val="dk1"/>
                </a:solidFill>
                <a:latin typeface="Century Gothic"/>
                <a:ea typeface="Century Gothic"/>
                <a:cs typeface="Century Gothic"/>
                <a:sym typeface="Century Gothic"/>
              </a:defRPr>
            </a:lvl6pPr>
            <a:lvl7pPr lvl="6">
              <a:spcBef>
                <a:spcPts val="0"/>
              </a:spcBef>
              <a:spcAft>
                <a:spcPts val="0"/>
              </a:spcAft>
              <a:buClr>
                <a:schemeClr val="dk1"/>
              </a:buClr>
              <a:buSzPts val="3700"/>
              <a:buFont typeface="Century Gothic"/>
              <a:buNone/>
              <a:defRPr sz="3700">
                <a:solidFill>
                  <a:schemeClr val="dk1"/>
                </a:solidFill>
                <a:latin typeface="Century Gothic"/>
                <a:ea typeface="Century Gothic"/>
                <a:cs typeface="Century Gothic"/>
                <a:sym typeface="Century Gothic"/>
              </a:defRPr>
            </a:lvl7pPr>
            <a:lvl8pPr lvl="7">
              <a:spcBef>
                <a:spcPts val="0"/>
              </a:spcBef>
              <a:spcAft>
                <a:spcPts val="0"/>
              </a:spcAft>
              <a:buClr>
                <a:schemeClr val="dk1"/>
              </a:buClr>
              <a:buSzPts val="3700"/>
              <a:buFont typeface="Century Gothic"/>
              <a:buNone/>
              <a:defRPr sz="3700">
                <a:solidFill>
                  <a:schemeClr val="dk1"/>
                </a:solidFill>
                <a:latin typeface="Century Gothic"/>
                <a:ea typeface="Century Gothic"/>
                <a:cs typeface="Century Gothic"/>
                <a:sym typeface="Century Gothic"/>
              </a:defRPr>
            </a:lvl8pPr>
            <a:lvl9pPr lvl="8">
              <a:spcBef>
                <a:spcPts val="0"/>
              </a:spcBef>
              <a:spcAft>
                <a:spcPts val="0"/>
              </a:spcAft>
              <a:buClr>
                <a:schemeClr val="dk1"/>
              </a:buClr>
              <a:buSzPts val="3700"/>
              <a:buFont typeface="Century Gothic"/>
              <a:buNone/>
              <a:defRPr sz="3700">
                <a:solidFill>
                  <a:schemeClr val="dk1"/>
                </a:solidFill>
                <a:latin typeface="Century Gothic"/>
                <a:ea typeface="Century Gothic"/>
                <a:cs typeface="Century Gothic"/>
                <a:sym typeface="Century Gothic"/>
              </a:defRPr>
            </a:lvl9pPr>
          </a:lstStyle>
          <a:p>
            <a:endParaRPr/>
          </a:p>
        </p:txBody>
      </p:sp>
      <p:sp>
        <p:nvSpPr>
          <p:cNvPr id="7" name="Footer Placeholder 1">
            <a:extLst>
              <a:ext uri="{FF2B5EF4-FFF2-40B4-BE49-F238E27FC236}">
                <a16:creationId xmlns:a16="http://schemas.microsoft.com/office/drawing/2014/main" id="{5546BA2D-5B93-2F48-8643-8707DDA53EEA}"/>
              </a:ext>
            </a:extLst>
          </p:cNvPr>
          <p:cNvSpPr>
            <a:spLocks noGrp="1" noChangeArrowheads="1"/>
          </p:cNvSpPr>
          <p:nvPr>
            <p:ph type="ftr" sz="quarter" idx="15"/>
          </p:nvPr>
        </p:nvSpPr>
        <p:spPr>
          <a:xfrm>
            <a:off x="365125" y="6127750"/>
            <a:ext cx="7553325" cy="365125"/>
          </a:xfrm>
        </p:spPr>
        <p:txBody>
          <a:bodyPr/>
          <a:lstStyle>
            <a:lvl1pPr>
              <a:defRPr b="0" i="0"/>
            </a:lvl1pPr>
          </a:lstStyle>
          <a:p>
            <a:r>
              <a:rPr lang="en-US" altLang="en-US"/>
              <a:t>Presentation Template 2021</a:t>
            </a:r>
          </a:p>
        </p:txBody>
      </p:sp>
      <p:sp>
        <p:nvSpPr>
          <p:cNvPr id="9" name="Date Placeholder 2">
            <a:extLst>
              <a:ext uri="{FF2B5EF4-FFF2-40B4-BE49-F238E27FC236}">
                <a16:creationId xmlns:a16="http://schemas.microsoft.com/office/drawing/2014/main" id="{58FC631B-A6EE-BA4C-9F5C-9449A92FEF96}"/>
              </a:ext>
            </a:extLst>
          </p:cNvPr>
          <p:cNvSpPr>
            <a:spLocks noGrp="1" noChangeArrowheads="1"/>
          </p:cNvSpPr>
          <p:nvPr>
            <p:ph type="dt" sz="half" idx="26"/>
          </p:nvPr>
        </p:nvSpPr>
        <p:spPr>
          <a:xfrm>
            <a:off x="8142288" y="6127750"/>
            <a:ext cx="2738437" cy="365125"/>
          </a:xfrm>
        </p:spPr>
        <p:txBody>
          <a:bodyPr/>
          <a:lstStyle>
            <a:lvl1pPr>
              <a:defRPr b="0" i="0"/>
            </a:lvl1pPr>
          </a:lstStyle>
          <a:p>
            <a:fld id="{9BFF35F2-9CF5-DD4E-8898-B8A78CAB1B77}" type="datetime4">
              <a:rPr lang="en-US" altLang="en-US" smtClean="0"/>
              <a:t>August 5, 2026</a:t>
            </a:fld>
            <a:endParaRPr lang="en-US" altLang="en-US"/>
          </a:p>
        </p:txBody>
      </p:sp>
      <p:sp>
        <p:nvSpPr>
          <p:cNvPr id="10" name="Google Shape;8;p1">
            <a:extLst>
              <a:ext uri="{FF2B5EF4-FFF2-40B4-BE49-F238E27FC236}">
                <a16:creationId xmlns:a16="http://schemas.microsoft.com/office/drawing/2014/main" id="{AF6B023A-E6C3-C340-96D1-CA54C41906E9}"/>
              </a:ext>
            </a:extLst>
          </p:cNvPr>
          <p:cNvSpPr txBox="1">
            <a:spLocks noGrp="1" noChangeArrowheads="1"/>
          </p:cNvSpPr>
          <p:nvPr>
            <p:ph type="sldNum" idx="12"/>
          </p:nvPr>
        </p:nvSpPr>
        <p:spPr bwMode="auto">
          <a:xfrm>
            <a:off x="0" y="6126163"/>
            <a:ext cx="365125"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91440" bIns="0" numCol="1" anchor="ctr" anchorCtr="0" compatLnSpc="1">
            <a:prstTxWarp prst="textNoShape">
              <a:avLst/>
            </a:prstTxWarp>
          </a:bodyPr>
          <a:lstStyle>
            <a:lvl1pPr algn="r" eaLnBrk="1" hangingPunct="1">
              <a:buClr>
                <a:srgbClr val="000000"/>
              </a:buClr>
              <a:buFont typeface="Arial" panose="020B0604020202020204" pitchFamily="34" charset="0"/>
              <a:buNone/>
              <a:defRPr sz="1200" b="0" i="0">
                <a:solidFill>
                  <a:schemeClr val="bg2"/>
                </a:solidFill>
                <a:latin typeface="Century Gothic" panose="020B0502020202020204" pitchFamily="34" charset="0"/>
              </a:defRPr>
            </a:lvl1pPr>
          </a:lstStyle>
          <a:p>
            <a:fld id="{94215290-EFA0-C442-A251-47942B7D7638}" type="slidenum">
              <a:rPr lang="en-US" altLang="en-US" smtClean="0"/>
              <a:pPr/>
              <a:t>‹#›</a:t>
            </a:fld>
            <a:endParaRPr lang="en-US" altLang="en-US"/>
          </a:p>
        </p:txBody>
      </p:sp>
      <p:sp>
        <p:nvSpPr>
          <p:cNvPr id="15" name="Content Placeholder 2">
            <a:extLst>
              <a:ext uri="{FF2B5EF4-FFF2-40B4-BE49-F238E27FC236}">
                <a16:creationId xmlns:a16="http://schemas.microsoft.com/office/drawing/2014/main" id="{CC1AFA1D-BC8C-F140-A357-3536F5FE0608}"/>
              </a:ext>
            </a:extLst>
          </p:cNvPr>
          <p:cNvSpPr>
            <a:spLocks noGrp="1"/>
          </p:cNvSpPr>
          <p:nvPr>
            <p:ph sz="quarter" idx="13"/>
          </p:nvPr>
        </p:nvSpPr>
        <p:spPr>
          <a:xfrm>
            <a:off x="365125" y="1463040"/>
            <a:ext cx="7498080" cy="4295775"/>
          </a:xfrm>
        </p:spPr>
        <p:txBody>
          <a:bodyPr/>
          <a:lstStyle>
            <a:lvl2pPr marL="731520">
              <a:defRPr/>
            </a:lvl2pPr>
            <a:lvl3pPr marL="731520">
              <a:defRPr/>
            </a:lvl3pPr>
            <a:lvl4pPr marL="1097280">
              <a:defRPr/>
            </a:lvl4pPr>
            <a:lvl5pPr marL="109728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63603698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matchingName="Disclosure - Blue" preserve="1" userDrawn="1">
  <p:cSld name="1_Disclosure - Blue">
    <p:bg>
      <p:bgPr>
        <a:solidFill>
          <a:schemeClr val="tx2"/>
        </a:solidFill>
        <a:effectLst/>
      </p:bgPr>
    </p:bg>
    <p:spTree>
      <p:nvGrpSpPr>
        <p:cNvPr id="1" name="Shape 72"/>
        <p:cNvGrpSpPr/>
        <p:nvPr/>
      </p:nvGrpSpPr>
      <p:grpSpPr>
        <a:xfrm>
          <a:off x="0" y="0"/>
          <a:ext cx="0" cy="0"/>
          <a:chOff x="0" y="0"/>
          <a:chExt cx="0" cy="0"/>
        </a:xfrm>
      </p:grpSpPr>
      <p:sp>
        <p:nvSpPr>
          <p:cNvPr id="12" name="Freeform 11">
            <a:extLst>
              <a:ext uri="{FF2B5EF4-FFF2-40B4-BE49-F238E27FC236}">
                <a16:creationId xmlns:a16="http://schemas.microsoft.com/office/drawing/2014/main" id="{C963E1A4-62F6-3F44-B49D-0C13A61B5ACE}"/>
              </a:ext>
            </a:extLst>
          </p:cNvPr>
          <p:cNvSpPr/>
          <p:nvPr userDrawn="1"/>
        </p:nvSpPr>
        <p:spPr>
          <a:xfrm>
            <a:off x="0" y="0"/>
            <a:ext cx="8915400" cy="6858000"/>
          </a:xfrm>
          <a:custGeom>
            <a:avLst/>
            <a:gdLst>
              <a:gd name="connsiteX0" fmla="*/ 0 w 8915400"/>
              <a:gd name="connsiteY0" fmla="*/ 0 h 6858000"/>
              <a:gd name="connsiteX1" fmla="*/ 7710400 w 8915400"/>
              <a:gd name="connsiteY1" fmla="*/ 0 h 6858000"/>
              <a:gd name="connsiteX2" fmla="*/ 7825447 w 8915400"/>
              <a:gd name="connsiteY2" fmla="*/ 146400 h 6858000"/>
              <a:gd name="connsiteX3" fmla="*/ 8915400 w 8915400"/>
              <a:gd name="connsiteY3" fmla="*/ 3429000 h 6858000"/>
              <a:gd name="connsiteX4" fmla="*/ 7825447 w 8915400"/>
              <a:gd name="connsiteY4" fmla="*/ 6711601 h 6858000"/>
              <a:gd name="connsiteX5" fmla="*/ 7710400 w 8915400"/>
              <a:gd name="connsiteY5" fmla="*/ 6858000 h 6858000"/>
              <a:gd name="connsiteX6" fmla="*/ 0 w 8915400"/>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915400" h="6858000">
                <a:moveTo>
                  <a:pt x="0" y="0"/>
                </a:moveTo>
                <a:lnTo>
                  <a:pt x="7710400" y="0"/>
                </a:lnTo>
                <a:lnTo>
                  <a:pt x="7825447" y="146400"/>
                </a:lnTo>
                <a:cubicBezTo>
                  <a:pt x="8510007" y="1061765"/>
                  <a:pt x="8915400" y="2198040"/>
                  <a:pt x="8915400" y="3429000"/>
                </a:cubicBezTo>
                <a:cubicBezTo>
                  <a:pt x="8915400" y="4659960"/>
                  <a:pt x="8510007" y="5796235"/>
                  <a:pt x="7825447" y="6711601"/>
                </a:cubicBezTo>
                <a:lnTo>
                  <a:pt x="7710400" y="6858000"/>
                </a:lnTo>
                <a:lnTo>
                  <a:pt x="0" y="6858000"/>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pic>
        <p:nvPicPr>
          <p:cNvPr id="5" name="Google Shape;68;p8">
            <a:extLst>
              <a:ext uri="{FF2B5EF4-FFF2-40B4-BE49-F238E27FC236}">
                <a16:creationId xmlns:a16="http://schemas.microsoft.com/office/drawing/2014/main" id="{D44B3E58-77C1-5B49-99B6-BB79E841F986}"/>
              </a:ext>
            </a:extLst>
          </p:cNvPr>
          <p:cNvPicPr preferRelativeResize="0">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10972800" y="5981700"/>
            <a:ext cx="1120775" cy="7318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4" name="Google Shape;6;p1"/>
          <p:cNvSpPr txBox="1">
            <a:spLocks noGrp="1"/>
          </p:cNvSpPr>
          <p:nvPr>
            <p:ph type="title"/>
          </p:nvPr>
        </p:nvSpPr>
        <p:spPr>
          <a:xfrm>
            <a:off x="365759" y="365760"/>
            <a:ext cx="7498080" cy="731520"/>
          </a:xfrm>
          <a:prstGeom prst="rect">
            <a:avLst/>
          </a:prstGeom>
          <a:noFill/>
          <a:ln>
            <a:noFill/>
          </a:ln>
        </p:spPr>
        <p:txBody>
          <a:bodyPr spcFirstLastPara="1">
            <a:noAutofit/>
          </a:bodyPr>
          <a:lstStyle>
            <a:lvl1pPr lvl="0">
              <a:spcBef>
                <a:spcPts val="0"/>
              </a:spcBef>
              <a:spcAft>
                <a:spcPts val="0"/>
              </a:spcAft>
              <a:buClr>
                <a:schemeClr val="dk1"/>
              </a:buClr>
              <a:buSzPts val="3700"/>
              <a:buFont typeface="Century Gothic"/>
              <a:buNone/>
              <a:defRPr sz="3600" b="1" cap="all" baseline="0">
                <a:solidFill>
                  <a:schemeClr val="dk1"/>
                </a:solidFill>
                <a:latin typeface="Century Gothic"/>
                <a:ea typeface="Century Gothic"/>
                <a:cs typeface="Century Gothic"/>
                <a:sym typeface="Century Gothic"/>
              </a:defRPr>
            </a:lvl1pPr>
            <a:lvl2pPr lvl="1">
              <a:spcBef>
                <a:spcPts val="0"/>
              </a:spcBef>
              <a:spcAft>
                <a:spcPts val="0"/>
              </a:spcAft>
              <a:buClr>
                <a:schemeClr val="dk1"/>
              </a:buClr>
              <a:buSzPts val="3700"/>
              <a:buFont typeface="Century Gothic"/>
              <a:buNone/>
              <a:defRPr sz="3700">
                <a:solidFill>
                  <a:schemeClr val="dk1"/>
                </a:solidFill>
                <a:latin typeface="Century Gothic"/>
                <a:ea typeface="Century Gothic"/>
                <a:cs typeface="Century Gothic"/>
                <a:sym typeface="Century Gothic"/>
              </a:defRPr>
            </a:lvl2pPr>
            <a:lvl3pPr lvl="2">
              <a:spcBef>
                <a:spcPts val="0"/>
              </a:spcBef>
              <a:spcAft>
                <a:spcPts val="0"/>
              </a:spcAft>
              <a:buClr>
                <a:schemeClr val="dk1"/>
              </a:buClr>
              <a:buSzPts val="3700"/>
              <a:buFont typeface="Century Gothic"/>
              <a:buNone/>
              <a:defRPr sz="3700">
                <a:solidFill>
                  <a:schemeClr val="dk1"/>
                </a:solidFill>
                <a:latin typeface="Century Gothic"/>
                <a:ea typeface="Century Gothic"/>
                <a:cs typeface="Century Gothic"/>
                <a:sym typeface="Century Gothic"/>
              </a:defRPr>
            </a:lvl3pPr>
            <a:lvl4pPr lvl="3">
              <a:spcBef>
                <a:spcPts val="0"/>
              </a:spcBef>
              <a:spcAft>
                <a:spcPts val="0"/>
              </a:spcAft>
              <a:buClr>
                <a:schemeClr val="dk1"/>
              </a:buClr>
              <a:buSzPts val="3700"/>
              <a:buFont typeface="Century Gothic"/>
              <a:buNone/>
              <a:defRPr sz="3700">
                <a:solidFill>
                  <a:schemeClr val="dk1"/>
                </a:solidFill>
                <a:latin typeface="Century Gothic"/>
                <a:ea typeface="Century Gothic"/>
                <a:cs typeface="Century Gothic"/>
                <a:sym typeface="Century Gothic"/>
              </a:defRPr>
            </a:lvl4pPr>
            <a:lvl5pPr lvl="4">
              <a:spcBef>
                <a:spcPts val="0"/>
              </a:spcBef>
              <a:spcAft>
                <a:spcPts val="0"/>
              </a:spcAft>
              <a:buClr>
                <a:schemeClr val="dk1"/>
              </a:buClr>
              <a:buSzPts val="3700"/>
              <a:buFont typeface="Century Gothic"/>
              <a:buNone/>
              <a:defRPr sz="3700">
                <a:solidFill>
                  <a:schemeClr val="dk1"/>
                </a:solidFill>
                <a:latin typeface="Century Gothic"/>
                <a:ea typeface="Century Gothic"/>
                <a:cs typeface="Century Gothic"/>
                <a:sym typeface="Century Gothic"/>
              </a:defRPr>
            </a:lvl5pPr>
            <a:lvl6pPr lvl="5">
              <a:spcBef>
                <a:spcPts val="0"/>
              </a:spcBef>
              <a:spcAft>
                <a:spcPts val="0"/>
              </a:spcAft>
              <a:buClr>
                <a:schemeClr val="dk1"/>
              </a:buClr>
              <a:buSzPts val="3700"/>
              <a:buFont typeface="Century Gothic"/>
              <a:buNone/>
              <a:defRPr sz="3700">
                <a:solidFill>
                  <a:schemeClr val="dk1"/>
                </a:solidFill>
                <a:latin typeface="Century Gothic"/>
                <a:ea typeface="Century Gothic"/>
                <a:cs typeface="Century Gothic"/>
                <a:sym typeface="Century Gothic"/>
              </a:defRPr>
            </a:lvl6pPr>
            <a:lvl7pPr lvl="6">
              <a:spcBef>
                <a:spcPts val="0"/>
              </a:spcBef>
              <a:spcAft>
                <a:spcPts val="0"/>
              </a:spcAft>
              <a:buClr>
                <a:schemeClr val="dk1"/>
              </a:buClr>
              <a:buSzPts val="3700"/>
              <a:buFont typeface="Century Gothic"/>
              <a:buNone/>
              <a:defRPr sz="3700">
                <a:solidFill>
                  <a:schemeClr val="dk1"/>
                </a:solidFill>
                <a:latin typeface="Century Gothic"/>
                <a:ea typeface="Century Gothic"/>
                <a:cs typeface="Century Gothic"/>
                <a:sym typeface="Century Gothic"/>
              </a:defRPr>
            </a:lvl7pPr>
            <a:lvl8pPr lvl="7">
              <a:spcBef>
                <a:spcPts val="0"/>
              </a:spcBef>
              <a:spcAft>
                <a:spcPts val="0"/>
              </a:spcAft>
              <a:buClr>
                <a:schemeClr val="dk1"/>
              </a:buClr>
              <a:buSzPts val="3700"/>
              <a:buFont typeface="Century Gothic"/>
              <a:buNone/>
              <a:defRPr sz="3700">
                <a:solidFill>
                  <a:schemeClr val="dk1"/>
                </a:solidFill>
                <a:latin typeface="Century Gothic"/>
                <a:ea typeface="Century Gothic"/>
                <a:cs typeface="Century Gothic"/>
                <a:sym typeface="Century Gothic"/>
              </a:defRPr>
            </a:lvl8pPr>
            <a:lvl9pPr lvl="8">
              <a:spcBef>
                <a:spcPts val="0"/>
              </a:spcBef>
              <a:spcAft>
                <a:spcPts val="0"/>
              </a:spcAft>
              <a:buClr>
                <a:schemeClr val="dk1"/>
              </a:buClr>
              <a:buSzPts val="3700"/>
              <a:buFont typeface="Century Gothic"/>
              <a:buNone/>
              <a:defRPr sz="3700">
                <a:solidFill>
                  <a:schemeClr val="dk1"/>
                </a:solidFill>
                <a:latin typeface="Century Gothic"/>
                <a:ea typeface="Century Gothic"/>
                <a:cs typeface="Century Gothic"/>
                <a:sym typeface="Century Gothic"/>
              </a:defRPr>
            </a:lvl9pPr>
          </a:lstStyle>
          <a:p>
            <a:endParaRPr/>
          </a:p>
        </p:txBody>
      </p:sp>
      <p:sp>
        <p:nvSpPr>
          <p:cNvPr id="7" name="Footer Placeholder 1">
            <a:extLst>
              <a:ext uri="{FF2B5EF4-FFF2-40B4-BE49-F238E27FC236}">
                <a16:creationId xmlns:a16="http://schemas.microsoft.com/office/drawing/2014/main" id="{5546BA2D-5B93-2F48-8643-8707DDA53EEA}"/>
              </a:ext>
            </a:extLst>
          </p:cNvPr>
          <p:cNvSpPr>
            <a:spLocks noGrp="1" noChangeArrowheads="1"/>
          </p:cNvSpPr>
          <p:nvPr>
            <p:ph type="ftr" sz="quarter" idx="15"/>
          </p:nvPr>
        </p:nvSpPr>
        <p:spPr>
          <a:xfrm>
            <a:off x="365125" y="6127750"/>
            <a:ext cx="7553325" cy="365125"/>
          </a:xfrm>
        </p:spPr>
        <p:txBody>
          <a:bodyPr/>
          <a:lstStyle>
            <a:lvl1pPr>
              <a:defRPr b="0" i="0"/>
            </a:lvl1pPr>
          </a:lstStyle>
          <a:p>
            <a:r>
              <a:rPr lang="en-US" altLang="en-US"/>
              <a:t>Presentation Template 2021</a:t>
            </a:r>
          </a:p>
        </p:txBody>
      </p:sp>
      <p:sp>
        <p:nvSpPr>
          <p:cNvPr id="9" name="Date Placeholder 2">
            <a:extLst>
              <a:ext uri="{FF2B5EF4-FFF2-40B4-BE49-F238E27FC236}">
                <a16:creationId xmlns:a16="http://schemas.microsoft.com/office/drawing/2014/main" id="{58FC631B-A6EE-BA4C-9F5C-9449A92FEF96}"/>
              </a:ext>
            </a:extLst>
          </p:cNvPr>
          <p:cNvSpPr>
            <a:spLocks noGrp="1" noChangeArrowheads="1"/>
          </p:cNvSpPr>
          <p:nvPr>
            <p:ph type="dt" sz="half" idx="26"/>
          </p:nvPr>
        </p:nvSpPr>
        <p:spPr>
          <a:xfrm>
            <a:off x="8142288" y="6127750"/>
            <a:ext cx="2738437" cy="365125"/>
          </a:xfrm>
        </p:spPr>
        <p:txBody>
          <a:bodyPr/>
          <a:lstStyle>
            <a:lvl1pPr>
              <a:defRPr b="0" i="0"/>
            </a:lvl1pPr>
          </a:lstStyle>
          <a:p>
            <a:fld id="{9BFF35F2-9CF5-DD4E-8898-B8A78CAB1B77}" type="datetime4">
              <a:rPr lang="en-US" altLang="en-US" smtClean="0"/>
              <a:t>August 5, 2026</a:t>
            </a:fld>
            <a:endParaRPr lang="en-US" altLang="en-US"/>
          </a:p>
        </p:txBody>
      </p:sp>
      <p:sp>
        <p:nvSpPr>
          <p:cNvPr id="10" name="Google Shape;8;p1">
            <a:extLst>
              <a:ext uri="{FF2B5EF4-FFF2-40B4-BE49-F238E27FC236}">
                <a16:creationId xmlns:a16="http://schemas.microsoft.com/office/drawing/2014/main" id="{AF6B023A-E6C3-C340-96D1-CA54C41906E9}"/>
              </a:ext>
            </a:extLst>
          </p:cNvPr>
          <p:cNvSpPr txBox="1">
            <a:spLocks noGrp="1" noChangeArrowheads="1"/>
          </p:cNvSpPr>
          <p:nvPr>
            <p:ph type="sldNum" idx="12"/>
          </p:nvPr>
        </p:nvSpPr>
        <p:spPr bwMode="auto">
          <a:xfrm>
            <a:off x="0" y="6126163"/>
            <a:ext cx="365125"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91440" bIns="0" numCol="1" anchor="ctr" anchorCtr="0" compatLnSpc="1">
            <a:prstTxWarp prst="textNoShape">
              <a:avLst/>
            </a:prstTxWarp>
          </a:bodyPr>
          <a:lstStyle>
            <a:lvl1pPr algn="r" eaLnBrk="1" hangingPunct="1">
              <a:buClr>
                <a:srgbClr val="000000"/>
              </a:buClr>
              <a:buFont typeface="Arial" panose="020B0604020202020204" pitchFamily="34" charset="0"/>
              <a:buNone/>
              <a:defRPr sz="1200" b="0" i="0">
                <a:solidFill>
                  <a:schemeClr val="bg2"/>
                </a:solidFill>
                <a:latin typeface="Century Gothic" panose="020B0502020202020204" pitchFamily="34" charset="0"/>
              </a:defRPr>
            </a:lvl1pPr>
          </a:lstStyle>
          <a:p>
            <a:fld id="{94215290-EFA0-C442-A251-47942B7D7638}" type="slidenum">
              <a:rPr lang="en-US" altLang="en-US" smtClean="0"/>
              <a:pPr/>
              <a:t>‹#›</a:t>
            </a:fld>
            <a:endParaRPr lang="en-US" altLang="en-US"/>
          </a:p>
        </p:txBody>
      </p:sp>
      <p:sp>
        <p:nvSpPr>
          <p:cNvPr id="15" name="Content Placeholder 2">
            <a:extLst>
              <a:ext uri="{FF2B5EF4-FFF2-40B4-BE49-F238E27FC236}">
                <a16:creationId xmlns:a16="http://schemas.microsoft.com/office/drawing/2014/main" id="{CC1AFA1D-BC8C-F140-A357-3536F5FE0608}"/>
              </a:ext>
            </a:extLst>
          </p:cNvPr>
          <p:cNvSpPr>
            <a:spLocks noGrp="1"/>
          </p:cNvSpPr>
          <p:nvPr>
            <p:ph sz="quarter" idx="13"/>
          </p:nvPr>
        </p:nvSpPr>
        <p:spPr>
          <a:xfrm>
            <a:off x="365125" y="1463040"/>
            <a:ext cx="7498080" cy="4295775"/>
          </a:xfrm>
        </p:spPr>
        <p:txBody>
          <a:bodyPr/>
          <a:lstStyle>
            <a:lvl2pPr marL="731520">
              <a:defRPr/>
            </a:lvl2pPr>
            <a:lvl3pPr marL="731520">
              <a:defRPr/>
            </a:lvl3pPr>
            <a:lvl4pPr marL="1097280">
              <a:defRPr/>
            </a:lvl4pPr>
            <a:lvl5pPr marL="109728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65655375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matchingName="Disclosure - Blue" preserve="1" userDrawn="1">
  <p:cSld name="1_Disclosure - Blue">
    <p:bg>
      <p:bgPr>
        <a:solidFill>
          <a:schemeClr val="bg2"/>
        </a:solidFill>
        <a:effectLst/>
      </p:bgPr>
    </p:bg>
    <p:spTree>
      <p:nvGrpSpPr>
        <p:cNvPr id="1" name="Shape 72"/>
        <p:cNvGrpSpPr/>
        <p:nvPr/>
      </p:nvGrpSpPr>
      <p:grpSpPr>
        <a:xfrm>
          <a:off x="0" y="0"/>
          <a:ext cx="0" cy="0"/>
          <a:chOff x="0" y="0"/>
          <a:chExt cx="0" cy="0"/>
        </a:xfrm>
      </p:grpSpPr>
      <p:sp>
        <p:nvSpPr>
          <p:cNvPr id="11" name="Freeform 10">
            <a:extLst>
              <a:ext uri="{FF2B5EF4-FFF2-40B4-BE49-F238E27FC236}">
                <a16:creationId xmlns:a16="http://schemas.microsoft.com/office/drawing/2014/main" id="{2F2AFFE8-8A80-8649-AF9E-881B7EE923F6}"/>
              </a:ext>
            </a:extLst>
          </p:cNvPr>
          <p:cNvSpPr/>
          <p:nvPr userDrawn="1"/>
        </p:nvSpPr>
        <p:spPr>
          <a:xfrm>
            <a:off x="0" y="0"/>
            <a:ext cx="8915400" cy="6858000"/>
          </a:xfrm>
          <a:custGeom>
            <a:avLst/>
            <a:gdLst>
              <a:gd name="connsiteX0" fmla="*/ 0 w 8915400"/>
              <a:gd name="connsiteY0" fmla="*/ 0 h 6858000"/>
              <a:gd name="connsiteX1" fmla="*/ 7710400 w 8915400"/>
              <a:gd name="connsiteY1" fmla="*/ 0 h 6858000"/>
              <a:gd name="connsiteX2" fmla="*/ 7825447 w 8915400"/>
              <a:gd name="connsiteY2" fmla="*/ 146400 h 6858000"/>
              <a:gd name="connsiteX3" fmla="*/ 8915400 w 8915400"/>
              <a:gd name="connsiteY3" fmla="*/ 3429000 h 6858000"/>
              <a:gd name="connsiteX4" fmla="*/ 7825447 w 8915400"/>
              <a:gd name="connsiteY4" fmla="*/ 6711601 h 6858000"/>
              <a:gd name="connsiteX5" fmla="*/ 7710400 w 8915400"/>
              <a:gd name="connsiteY5" fmla="*/ 6858000 h 6858000"/>
              <a:gd name="connsiteX6" fmla="*/ 0 w 8915400"/>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915400" h="6858000">
                <a:moveTo>
                  <a:pt x="0" y="0"/>
                </a:moveTo>
                <a:lnTo>
                  <a:pt x="7710400" y="0"/>
                </a:lnTo>
                <a:lnTo>
                  <a:pt x="7825447" y="146400"/>
                </a:lnTo>
                <a:cubicBezTo>
                  <a:pt x="8510007" y="1061765"/>
                  <a:pt x="8915400" y="2198040"/>
                  <a:pt x="8915400" y="3429000"/>
                </a:cubicBezTo>
                <a:cubicBezTo>
                  <a:pt x="8915400" y="4659960"/>
                  <a:pt x="8510007" y="5796235"/>
                  <a:pt x="7825447" y="6711601"/>
                </a:cubicBezTo>
                <a:lnTo>
                  <a:pt x="7710400" y="6858000"/>
                </a:lnTo>
                <a:lnTo>
                  <a:pt x="0" y="6858000"/>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pic>
        <p:nvPicPr>
          <p:cNvPr id="5" name="Google Shape;68;p8">
            <a:extLst>
              <a:ext uri="{FF2B5EF4-FFF2-40B4-BE49-F238E27FC236}">
                <a16:creationId xmlns:a16="http://schemas.microsoft.com/office/drawing/2014/main" id="{D44B3E58-77C1-5B49-99B6-BB79E841F986}"/>
              </a:ext>
            </a:extLst>
          </p:cNvPr>
          <p:cNvPicPr preferRelativeResize="0">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10972800" y="5981700"/>
            <a:ext cx="1120775" cy="7318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4" name="Google Shape;6;p1"/>
          <p:cNvSpPr txBox="1">
            <a:spLocks noGrp="1"/>
          </p:cNvSpPr>
          <p:nvPr>
            <p:ph type="title"/>
          </p:nvPr>
        </p:nvSpPr>
        <p:spPr>
          <a:xfrm>
            <a:off x="365759" y="365760"/>
            <a:ext cx="7498080" cy="731520"/>
          </a:xfrm>
          <a:prstGeom prst="rect">
            <a:avLst/>
          </a:prstGeom>
          <a:noFill/>
          <a:ln>
            <a:noFill/>
          </a:ln>
        </p:spPr>
        <p:txBody>
          <a:bodyPr spcFirstLastPara="1">
            <a:noAutofit/>
          </a:bodyPr>
          <a:lstStyle>
            <a:lvl1pPr lvl="0">
              <a:spcBef>
                <a:spcPts val="0"/>
              </a:spcBef>
              <a:spcAft>
                <a:spcPts val="0"/>
              </a:spcAft>
              <a:buClr>
                <a:schemeClr val="dk1"/>
              </a:buClr>
              <a:buSzPts val="3700"/>
              <a:buFont typeface="Century Gothic"/>
              <a:buNone/>
              <a:defRPr sz="3600" b="1" cap="all" baseline="0">
                <a:solidFill>
                  <a:schemeClr val="dk1"/>
                </a:solidFill>
                <a:latin typeface="Century Gothic"/>
                <a:ea typeface="Century Gothic"/>
                <a:cs typeface="Century Gothic"/>
                <a:sym typeface="Century Gothic"/>
              </a:defRPr>
            </a:lvl1pPr>
            <a:lvl2pPr lvl="1">
              <a:spcBef>
                <a:spcPts val="0"/>
              </a:spcBef>
              <a:spcAft>
                <a:spcPts val="0"/>
              </a:spcAft>
              <a:buClr>
                <a:schemeClr val="dk1"/>
              </a:buClr>
              <a:buSzPts val="3700"/>
              <a:buFont typeface="Century Gothic"/>
              <a:buNone/>
              <a:defRPr sz="3700">
                <a:solidFill>
                  <a:schemeClr val="dk1"/>
                </a:solidFill>
                <a:latin typeface="Century Gothic"/>
                <a:ea typeface="Century Gothic"/>
                <a:cs typeface="Century Gothic"/>
                <a:sym typeface="Century Gothic"/>
              </a:defRPr>
            </a:lvl2pPr>
            <a:lvl3pPr lvl="2">
              <a:spcBef>
                <a:spcPts val="0"/>
              </a:spcBef>
              <a:spcAft>
                <a:spcPts val="0"/>
              </a:spcAft>
              <a:buClr>
                <a:schemeClr val="dk1"/>
              </a:buClr>
              <a:buSzPts val="3700"/>
              <a:buFont typeface="Century Gothic"/>
              <a:buNone/>
              <a:defRPr sz="3700">
                <a:solidFill>
                  <a:schemeClr val="dk1"/>
                </a:solidFill>
                <a:latin typeface="Century Gothic"/>
                <a:ea typeface="Century Gothic"/>
                <a:cs typeface="Century Gothic"/>
                <a:sym typeface="Century Gothic"/>
              </a:defRPr>
            </a:lvl3pPr>
            <a:lvl4pPr lvl="3">
              <a:spcBef>
                <a:spcPts val="0"/>
              </a:spcBef>
              <a:spcAft>
                <a:spcPts val="0"/>
              </a:spcAft>
              <a:buClr>
                <a:schemeClr val="dk1"/>
              </a:buClr>
              <a:buSzPts val="3700"/>
              <a:buFont typeface="Century Gothic"/>
              <a:buNone/>
              <a:defRPr sz="3700">
                <a:solidFill>
                  <a:schemeClr val="dk1"/>
                </a:solidFill>
                <a:latin typeface="Century Gothic"/>
                <a:ea typeface="Century Gothic"/>
                <a:cs typeface="Century Gothic"/>
                <a:sym typeface="Century Gothic"/>
              </a:defRPr>
            </a:lvl4pPr>
            <a:lvl5pPr lvl="4">
              <a:spcBef>
                <a:spcPts val="0"/>
              </a:spcBef>
              <a:spcAft>
                <a:spcPts val="0"/>
              </a:spcAft>
              <a:buClr>
                <a:schemeClr val="dk1"/>
              </a:buClr>
              <a:buSzPts val="3700"/>
              <a:buFont typeface="Century Gothic"/>
              <a:buNone/>
              <a:defRPr sz="3700">
                <a:solidFill>
                  <a:schemeClr val="dk1"/>
                </a:solidFill>
                <a:latin typeface="Century Gothic"/>
                <a:ea typeface="Century Gothic"/>
                <a:cs typeface="Century Gothic"/>
                <a:sym typeface="Century Gothic"/>
              </a:defRPr>
            </a:lvl5pPr>
            <a:lvl6pPr lvl="5">
              <a:spcBef>
                <a:spcPts val="0"/>
              </a:spcBef>
              <a:spcAft>
                <a:spcPts val="0"/>
              </a:spcAft>
              <a:buClr>
                <a:schemeClr val="dk1"/>
              </a:buClr>
              <a:buSzPts val="3700"/>
              <a:buFont typeface="Century Gothic"/>
              <a:buNone/>
              <a:defRPr sz="3700">
                <a:solidFill>
                  <a:schemeClr val="dk1"/>
                </a:solidFill>
                <a:latin typeface="Century Gothic"/>
                <a:ea typeface="Century Gothic"/>
                <a:cs typeface="Century Gothic"/>
                <a:sym typeface="Century Gothic"/>
              </a:defRPr>
            </a:lvl6pPr>
            <a:lvl7pPr lvl="6">
              <a:spcBef>
                <a:spcPts val="0"/>
              </a:spcBef>
              <a:spcAft>
                <a:spcPts val="0"/>
              </a:spcAft>
              <a:buClr>
                <a:schemeClr val="dk1"/>
              </a:buClr>
              <a:buSzPts val="3700"/>
              <a:buFont typeface="Century Gothic"/>
              <a:buNone/>
              <a:defRPr sz="3700">
                <a:solidFill>
                  <a:schemeClr val="dk1"/>
                </a:solidFill>
                <a:latin typeface="Century Gothic"/>
                <a:ea typeface="Century Gothic"/>
                <a:cs typeface="Century Gothic"/>
                <a:sym typeface="Century Gothic"/>
              </a:defRPr>
            </a:lvl7pPr>
            <a:lvl8pPr lvl="7">
              <a:spcBef>
                <a:spcPts val="0"/>
              </a:spcBef>
              <a:spcAft>
                <a:spcPts val="0"/>
              </a:spcAft>
              <a:buClr>
                <a:schemeClr val="dk1"/>
              </a:buClr>
              <a:buSzPts val="3700"/>
              <a:buFont typeface="Century Gothic"/>
              <a:buNone/>
              <a:defRPr sz="3700">
                <a:solidFill>
                  <a:schemeClr val="dk1"/>
                </a:solidFill>
                <a:latin typeface="Century Gothic"/>
                <a:ea typeface="Century Gothic"/>
                <a:cs typeface="Century Gothic"/>
                <a:sym typeface="Century Gothic"/>
              </a:defRPr>
            </a:lvl8pPr>
            <a:lvl9pPr lvl="8">
              <a:spcBef>
                <a:spcPts val="0"/>
              </a:spcBef>
              <a:spcAft>
                <a:spcPts val="0"/>
              </a:spcAft>
              <a:buClr>
                <a:schemeClr val="dk1"/>
              </a:buClr>
              <a:buSzPts val="3700"/>
              <a:buFont typeface="Century Gothic"/>
              <a:buNone/>
              <a:defRPr sz="3700">
                <a:solidFill>
                  <a:schemeClr val="dk1"/>
                </a:solidFill>
                <a:latin typeface="Century Gothic"/>
                <a:ea typeface="Century Gothic"/>
                <a:cs typeface="Century Gothic"/>
                <a:sym typeface="Century Gothic"/>
              </a:defRPr>
            </a:lvl9pPr>
          </a:lstStyle>
          <a:p>
            <a:endParaRPr/>
          </a:p>
        </p:txBody>
      </p:sp>
      <p:sp>
        <p:nvSpPr>
          <p:cNvPr id="7" name="Footer Placeholder 1">
            <a:extLst>
              <a:ext uri="{FF2B5EF4-FFF2-40B4-BE49-F238E27FC236}">
                <a16:creationId xmlns:a16="http://schemas.microsoft.com/office/drawing/2014/main" id="{5546BA2D-5B93-2F48-8643-8707DDA53EEA}"/>
              </a:ext>
            </a:extLst>
          </p:cNvPr>
          <p:cNvSpPr>
            <a:spLocks noGrp="1" noChangeArrowheads="1"/>
          </p:cNvSpPr>
          <p:nvPr>
            <p:ph type="ftr" sz="quarter" idx="15"/>
          </p:nvPr>
        </p:nvSpPr>
        <p:spPr>
          <a:xfrm>
            <a:off x="365125" y="6127750"/>
            <a:ext cx="7553325" cy="365125"/>
          </a:xfrm>
        </p:spPr>
        <p:txBody>
          <a:bodyPr/>
          <a:lstStyle>
            <a:lvl1pPr>
              <a:defRPr b="0" i="0"/>
            </a:lvl1pPr>
          </a:lstStyle>
          <a:p>
            <a:r>
              <a:rPr lang="en-US" altLang="en-US"/>
              <a:t>Presentation Template 2021</a:t>
            </a:r>
          </a:p>
        </p:txBody>
      </p:sp>
      <p:sp>
        <p:nvSpPr>
          <p:cNvPr id="9" name="Date Placeholder 2">
            <a:extLst>
              <a:ext uri="{FF2B5EF4-FFF2-40B4-BE49-F238E27FC236}">
                <a16:creationId xmlns:a16="http://schemas.microsoft.com/office/drawing/2014/main" id="{58FC631B-A6EE-BA4C-9F5C-9449A92FEF96}"/>
              </a:ext>
            </a:extLst>
          </p:cNvPr>
          <p:cNvSpPr>
            <a:spLocks noGrp="1" noChangeArrowheads="1"/>
          </p:cNvSpPr>
          <p:nvPr>
            <p:ph type="dt" sz="half" idx="26"/>
          </p:nvPr>
        </p:nvSpPr>
        <p:spPr>
          <a:xfrm>
            <a:off x="8142288" y="6127750"/>
            <a:ext cx="2738437" cy="365125"/>
          </a:xfrm>
        </p:spPr>
        <p:txBody>
          <a:bodyPr/>
          <a:lstStyle>
            <a:lvl1pPr>
              <a:defRPr b="0" i="0">
                <a:solidFill>
                  <a:schemeClr val="bg2">
                    <a:lumMod val="20000"/>
                    <a:lumOff val="80000"/>
                  </a:schemeClr>
                </a:solidFill>
              </a:defRPr>
            </a:lvl1pPr>
          </a:lstStyle>
          <a:p>
            <a:fld id="{12964D4A-58DF-A54B-BD98-CADD2900E136}" type="datetime4">
              <a:rPr lang="en-US" altLang="en-US" smtClean="0"/>
              <a:t>August 5, 2026</a:t>
            </a:fld>
            <a:endParaRPr lang="en-US" altLang="en-US"/>
          </a:p>
        </p:txBody>
      </p:sp>
      <p:sp>
        <p:nvSpPr>
          <p:cNvPr id="10" name="Google Shape;8;p1">
            <a:extLst>
              <a:ext uri="{FF2B5EF4-FFF2-40B4-BE49-F238E27FC236}">
                <a16:creationId xmlns:a16="http://schemas.microsoft.com/office/drawing/2014/main" id="{3EB8AC8F-D247-974E-A597-7D033B74E786}"/>
              </a:ext>
            </a:extLst>
          </p:cNvPr>
          <p:cNvSpPr txBox="1">
            <a:spLocks noGrp="1" noChangeArrowheads="1"/>
          </p:cNvSpPr>
          <p:nvPr>
            <p:ph type="sldNum" idx="12"/>
          </p:nvPr>
        </p:nvSpPr>
        <p:spPr bwMode="auto">
          <a:xfrm>
            <a:off x="0" y="6126163"/>
            <a:ext cx="365125"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91440" bIns="0" numCol="1" anchor="ctr" anchorCtr="0" compatLnSpc="1">
            <a:prstTxWarp prst="textNoShape">
              <a:avLst/>
            </a:prstTxWarp>
          </a:bodyPr>
          <a:lstStyle>
            <a:lvl1pPr algn="r" eaLnBrk="1" hangingPunct="1">
              <a:buClr>
                <a:srgbClr val="000000"/>
              </a:buClr>
              <a:buFont typeface="Arial" panose="020B0604020202020204" pitchFamily="34" charset="0"/>
              <a:buNone/>
              <a:defRPr sz="1200" b="0" i="0">
                <a:solidFill>
                  <a:schemeClr val="bg2"/>
                </a:solidFill>
                <a:latin typeface="Century Gothic" panose="020B0502020202020204" pitchFamily="34" charset="0"/>
              </a:defRPr>
            </a:lvl1pPr>
          </a:lstStyle>
          <a:p>
            <a:fld id="{94215290-EFA0-C442-A251-47942B7D7638}" type="slidenum">
              <a:rPr lang="en-US" altLang="en-US" smtClean="0"/>
              <a:pPr/>
              <a:t>‹#›</a:t>
            </a:fld>
            <a:endParaRPr lang="en-US" altLang="en-US"/>
          </a:p>
        </p:txBody>
      </p:sp>
      <p:sp>
        <p:nvSpPr>
          <p:cNvPr id="13" name="Content Placeholder 2">
            <a:extLst>
              <a:ext uri="{FF2B5EF4-FFF2-40B4-BE49-F238E27FC236}">
                <a16:creationId xmlns:a16="http://schemas.microsoft.com/office/drawing/2014/main" id="{6DF40A55-6E04-B64C-BD74-C0104FE03896}"/>
              </a:ext>
            </a:extLst>
          </p:cNvPr>
          <p:cNvSpPr>
            <a:spLocks noGrp="1"/>
          </p:cNvSpPr>
          <p:nvPr>
            <p:ph sz="quarter" idx="13"/>
          </p:nvPr>
        </p:nvSpPr>
        <p:spPr>
          <a:xfrm>
            <a:off x="365125" y="1463040"/>
            <a:ext cx="7498080" cy="4295775"/>
          </a:xfrm>
        </p:spPr>
        <p:txBody>
          <a:bodyPr/>
          <a:lstStyle>
            <a:lvl2pPr marL="731520">
              <a:defRPr/>
            </a:lvl2pPr>
            <a:lvl3pPr marL="731520">
              <a:defRPr/>
            </a:lvl3pPr>
            <a:lvl4pPr marL="1097280">
              <a:defRPr/>
            </a:lvl4pPr>
            <a:lvl5pPr marL="109728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426735323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matchingName="Disclosure - Blue" preserve="1" userDrawn="1">
  <p:cSld name="Disclosure - Blue">
    <p:bg>
      <p:bgPr>
        <a:solidFill>
          <a:schemeClr val="accent1"/>
        </a:solidFill>
        <a:effectLst/>
      </p:bgPr>
    </p:bg>
    <p:spTree>
      <p:nvGrpSpPr>
        <p:cNvPr id="1" name="Shape 72"/>
        <p:cNvGrpSpPr/>
        <p:nvPr/>
      </p:nvGrpSpPr>
      <p:grpSpPr>
        <a:xfrm>
          <a:off x="0" y="0"/>
          <a:ext cx="0" cy="0"/>
          <a:chOff x="0" y="0"/>
          <a:chExt cx="0" cy="0"/>
        </a:xfrm>
      </p:grpSpPr>
      <p:sp>
        <p:nvSpPr>
          <p:cNvPr id="11" name="Freeform 10">
            <a:extLst>
              <a:ext uri="{FF2B5EF4-FFF2-40B4-BE49-F238E27FC236}">
                <a16:creationId xmlns:a16="http://schemas.microsoft.com/office/drawing/2014/main" id="{282EED3E-5FAE-B24C-8CCA-C3F422753B1E}"/>
              </a:ext>
            </a:extLst>
          </p:cNvPr>
          <p:cNvSpPr/>
          <p:nvPr userDrawn="1"/>
        </p:nvSpPr>
        <p:spPr>
          <a:xfrm>
            <a:off x="0" y="0"/>
            <a:ext cx="8915400" cy="6858000"/>
          </a:xfrm>
          <a:custGeom>
            <a:avLst/>
            <a:gdLst>
              <a:gd name="connsiteX0" fmla="*/ 0 w 8915400"/>
              <a:gd name="connsiteY0" fmla="*/ 0 h 6858000"/>
              <a:gd name="connsiteX1" fmla="*/ 7710400 w 8915400"/>
              <a:gd name="connsiteY1" fmla="*/ 0 h 6858000"/>
              <a:gd name="connsiteX2" fmla="*/ 7825447 w 8915400"/>
              <a:gd name="connsiteY2" fmla="*/ 146400 h 6858000"/>
              <a:gd name="connsiteX3" fmla="*/ 8915400 w 8915400"/>
              <a:gd name="connsiteY3" fmla="*/ 3429000 h 6858000"/>
              <a:gd name="connsiteX4" fmla="*/ 7825447 w 8915400"/>
              <a:gd name="connsiteY4" fmla="*/ 6711601 h 6858000"/>
              <a:gd name="connsiteX5" fmla="*/ 7710400 w 8915400"/>
              <a:gd name="connsiteY5" fmla="*/ 6858000 h 6858000"/>
              <a:gd name="connsiteX6" fmla="*/ 0 w 8915400"/>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915400" h="6858000">
                <a:moveTo>
                  <a:pt x="0" y="0"/>
                </a:moveTo>
                <a:lnTo>
                  <a:pt x="7710400" y="0"/>
                </a:lnTo>
                <a:lnTo>
                  <a:pt x="7825447" y="146400"/>
                </a:lnTo>
                <a:cubicBezTo>
                  <a:pt x="8510007" y="1061765"/>
                  <a:pt x="8915400" y="2198040"/>
                  <a:pt x="8915400" y="3429000"/>
                </a:cubicBezTo>
                <a:cubicBezTo>
                  <a:pt x="8915400" y="4659960"/>
                  <a:pt x="8510007" y="5796235"/>
                  <a:pt x="7825447" y="6711601"/>
                </a:cubicBezTo>
                <a:lnTo>
                  <a:pt x="7710400" y="6858000"/>
                </a:lnTo>
                <a:lnTo>
                  <a:pt x="0" y="6858000"/>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pic>
        <p:nvPicPr>
          <p:cNvPr id="5" name="Google Shape;68;p8">
            <a:extLst>
              <a:ext uri="{FF2B5EF4-FFF2-40B4-BE49-F238E27FC236}">
                <a16:creationId xmlns:a16="http://schemas.microsoft.com/office/drawing/2014/main" id="{D44B3E58-77C1-5B49-99B6-BB79E841F986}"/>
              </a:ext>
            </a:extLst>
          </p:cNvPr>
          <p:cNvPicPr preferRelativeResize="0">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10972800" y="5981700"/>
            <a:ext cx="1120775" cy="7318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4" name="Google Shape;6;p1"/>
          <p:cNvSpPr txBox="1">
            <a:spLocks noGrp="1"/>
          </p:cNvSpPr>
          <p:nvPr>
            <p:ph type="title"/>
          </p:nvPr>
        </p:nvSpPr>
        <p:spPr>
          <a:xfrm>
            <a:off x="365759" y="365760"/>
            <a:ext cx="7498080" cy="731520"/>
          </a:xfrm>
          <a:prstGeom prst="rect">
            <a:avLst/>
          </a:prstGeom>
          <a:noFill/>
          <a:ln>
            <a:noFill/>
          </a:ln>
        </p:spPr>
        <p:txBody>
          <a:bodyPr spcFirstLastPara="1">
            <a:noAutofit/>
          </a:bodyPr>
          <a:lstStyle>
            <a:lvl1pPr lvl="0">
              <a:spcBef>
                <a:spcPts val="0"/>
              </a:spcBef>
              <a:spcAft>
                <a:spcPts val="0"/>
              </a:spcAft>
              <a:buClr>
                <a:schemeClr val="dk1"/>
              </a:buClr>
              <a:buSzPts val="3700"/>
              <a:buFont typeface="Century Gothic"/>
              <a:buNone/>
              <a:defRPr sz="3600" b="1" cap="all" baseline="0">
                <a:solidFill>
                  <a:schemeClr val="dk1"/>
                </a:solidFill>
                <a:latin typeface="Century Gothic"/>
                <a:ea typeface="Century Gothic"/>
                <a:cs typeface="Century Gothic"/>
                <a:sym typeface="Century Gothic"/>
              </a:defRPr>
            </a:lvl1pPr>
            <a:lvl2pPr lvl="1">
              <a:spcBef>
                <a:spcPts val="0"/>
              </a:spcBef>
              <a:spcAft>
                <a:spcPts val="0"/>
              </a:spcAft>
              <a:buClr>
                <a:schemeClr val="dk1"/>
              </a:buClr>
              <a:buSzPts val="3700"/>
              <a:buFont typeface="Century Gothic"/>
              <a:buNone/>
              <a:defRPr sz="3700">
                <a:solidFill>
                  <a:schemeClr val="dk1"/>
                </a:solidFill>
                <a:latin typeface="Century Gothic"/>
                <a:ea typeface="Century Gothic"/>
                <a:cs typeface="Century Gothic"/>
                <a:sym typeface="Century Gothic"/>
              </a:defRPr>
            </a:lvl2pPr>
            <a:lvl3pPr lvl="2">
              <a:spcBef>
                <a:spcPts val="0"/>
              </a:spcBef>
              <a:spcAft>
                <a:spcPts val="0"/>
              </a:spcAft>
              <a:buClr>
                <a:schemeClr val="dk1"/>
              </a:buClr>
              <a:buSzPts val="3700"/>
              <a:buFont typeface="Century Gothic"/>
              <a:buNone/>
              <a:defRPr sz="3700">
                <a:solidFill>
                  <a:schemeClr val="dk1"/>
                </a:solidFill>
                <a:latin typeface="Century Gothic"/>
                <a:ea typeface="Century Gothic"/>
                <a:cs typeface="Century Gothic"/>
                <a:sym typeface="Century Gothic"/>
              </a:defRPr>
            </a:lvl3pPr>
            <a:lvl4pPr lvl="3">
              <a:spcBef>
                <a:spcPts val="0"/>
              </a:spcBef>
              <a:spcAft>
                <a:spcPts val="0"/>
              </a:spcAft>
              <a:buClr>
                <a:schemeClr val="dk1"/>
              </a:buClr>
              <a:buSzPts val="3700"/>
              <a:buFont typeface="Century Gothic"/>
              <a:buNone/>
              <a:defRPr sz="3700">
                <a:solidFill>
                  <a:schemeClr val="dk1"/>
                </a:solidFill>
                <a:latin typeface="Century Gothic"/>
                <a:ea typeface="Century Gothic"/>
                <a:cs typeface="Century Gothic"/>
                <a:sym typeface="Century Gothic"/>
              </a:defRPr>
            </a:lvl4pPr>
            <a:lvl5pPr lvl="4">
              <a:spcBef>
                <a:spcPts val="0"/>
              </a:spcBef>
              <a:spcAft>
                <a:spcPts val="0"/>
              </a:spcAft>
              <a:buClr>
                <a:schemeClr val="dk1"/>
              </a:buClr>
              <a:buSzPts val="3700"/>
              <a:buFont typeface="Century Gothic"/>
              <a:buNone/>
              <a:defRPr sz="3700">
                <a:solidFill>
                  <a:schemeClr val="dk1"/>
                </a:solidFill>
                <a:latin typeface="Century Gothic"/>
                <a:ea typeface="Century Gothic"/>
                <a:cs typeface="Century Gothic"/>
                <a:sym typeface="Century Gothic"/>
              </a:defRPr>
            </a:lvl5pPr>
            <a:lvl6pPr lvl="5">
              <a:spcBef>
                <a:spcPts val="0"/>
              </a:spcBef>
              <a:spcAft>
                <a:spcPts val="0"/>
              </a:spcAft>
              <a:buClr>
                <a:schemeClr val="dk1"/>
              </a:buClr>
              <a:buSzPts val="3700"/>
              <a:buFont typeface="Century Gothic"/>
              <a:buNone/>
              <a:defRPr sz="3700">
                <a:solidFill>
                  <a:schemeClr val="dk1"/>
                </a:solidFill>
                <a:latin typeface="Century Gothic"/>
                <a:ea typeface="Century Gothic"/>
                <a:cs typeface="Century Gothic"/>
                <a:sym typeface="Century Gothic"/>
              </a:defRPr>
            </a:lvl6pPr>
            <a:lvl7pPr lvl="6">
              <a:spcBef>
                <a:spcPts val="0"/>
              </a:spcBef>
              <a:spcAft>
                <a:spcPts val="0"/>
              </a:spcAft>
              <a:buClr>
                <a:schemeClr val="dk1"/>
              </a:buClr>
              <a:buSzPts val="3700"/>
              <a:buFont typeface="Century Gothic"/>
              <a:buNone/>
              <a:defRPr sz="3700">
                <a:solidFill>
                  <a:schemeClr val="dk1"/>
                </a:solidFill>
                <a:latin typeface="Century Gothic"/>
                <a:ea typeface="Century Gothic"/>
                <a:cs typeface="Century Gothic"/>
                <a:sym typeface="Century Gothic"/>
              </a:defRPr>
            </a:lvl7pPr>
            <a:lvl8pPr lvl="7">
              <a:spcBef>
                <a:spcPts val="0"/>
              </a:spcBef>
              <a:spcAft>
                <a:spcPts val="0"/>
              </a:spcAft>
              <a:buClr>
                <a:schemeClr val="dk1"/>
              </a:buClr>
              <a:buSzPts val="3700"/>
              <a:buFont typeface="Century Gothic"/>
              <a:buNone/>
              <a:defRPr sz="3700">
                <a:solidFill>
                  <a:schemeClr val="dk1"/>
                </a:solidFill>
                <a:latin typeface="Century Gothic"/>
                <a:ea typeface="Century Gothic"/>
                <a:cs typeface="Century Gothic"/>
                <a:sym typeface="Century Gothic"/>
              </a:defRPr>
            </a:lvl8pPr>
            <a:lvl9pPr lvl="8">
              <a:spcBef>
                <a:spcPts val="0"/>
              </a:spcBef>
              <a:spcAft>
                <a:spcPts val="0"/>
              </a:spcAft>
              <a:buClr>
                <a:schemeClr val="dk1"/>
              </a:buClr>
              <a:buSzPts val="3700"/>
              <a:buFont typeface="Century Gothic"/>
              <a:buNone/>
              <a:defRPr sz="3700">
                <a:solidFill>
                  <a:schemeClr val="dk1"/>
                </a:solidFill>
                <a:latin typeface="Century Gothic"/>
                <a:ea typeface="Century Gothic"/>
                <a:cs typeface="Century Gothic"/>
                <a:sym typeface="Century Gothic"/>
              </a:defRPr>
            </a:lvl9pPr>
          </a:lstStyle>
          <a:p>
            <a:endParaRPr/>
          </a:p>
        </p:txBody>
      </p:sp>
      <p:sp>
        <p:nvSpPr>
          <p:cNvPr id="7" name="Footer Placeholder 1">
            <a:extLst>
              <a:ext uri="{FF2B5EF4-FFF2-40B4-BE49-F238E27FC236}">
                <a16:creationId xmlns:a16="http://schemas.microsoft.com/office/drawing/2014/main" id="{5546BA2D-5B93-2F48-8643-8707DDA53EEA}"/>
              </a:ext>
            </a:extLst>
          </p:cNvPr>
          <p:cNvSpPr>
            <a:spLocks noGrp="1" noChangeArrowheads="1"/>
          </p:cNvSpPr>
          <p:nvPr>
            <p:ph type="ftr" sz="quarter" idx="15"/>
          </p:nvPr>
        </p:nvSpPr>
        <p:spPr>
          <a:xfrm>
            <a:off x="365125" y="6127750"/>
            <a:ext cx="7553325" cy="365125"/>
          </a:xfrm>
        </p:spPr>
        <p:txBody>
          <a:bodyPr/>
          <a:lstStyle>
            <a:lvl1pPr>
              <a:defRPr b="0" i="0"/>
            </a:lvl1pPr>
          </a:lstStyle>
          <a:p>
            <a:r>
              <a:rPr lang="en-US" altLang="en-US"/>
              <a:t>Presentation Template 2021</a:t>
            </a:r>
          </a:p>
        </p:txBody>
      </p:sp>
      <p:sp>
        <p:nvSpPr>
          <p:cNvPr id="9" name="Date Placeholder 2">
            <a:extLst>
              <a:ext uri="{FF2B5EF4-FFF2-40B4-BE49-F238E27FC236}">
                <a16:creationId xmlns:a16="http://schemas.microsoft.com/office/drawing/2014/main" id="{58FC631B-A6EE-BA4C-9F5C-9449A92FEF96}"/>
              </a:ext>
            </a:extLst>
          </p:cNvPr>
          <p:cNvSpPr>
            <a:spLocks noGrp="1" noChangeArrowheads="1"/>
          </p:cNvSpPr>
          <p:nvPr>
            <p:ph type="dt" sz="half" idx="26"/>
          </p:nvPr>
        </p:nvSpPr>
        <p:spPr>
          <a:xfrm>
            <a:off x="8142288" y="6127750"/>
            <a:ext cx="2738437" cy="365125"/>
          </a:xfrm>
        </p:spPr>
        <p:txBody>
          <a:bodyPr/>
          <a:lstStyle>
            <a:lvl1pPr>
              <a:defRPr b="0" i="0">
                <a:solidFill>
                  <a:schemeClr val="accent1">
                    <a:lumMod val="20000"/>
                    <a:lumOff val="80000"/>
                  </a:schemeClr>
                </a:solidFill>
              </a:defRPr>
            </a:lvl1pPr>
          </a:lstStyle>
          <a:p>
            <a:fld id="{D543E26C-E977-1B4A-A684-B778D0877F8C}" type="datetime4">
              <a:rPr lang="en-US" altLang="en-US" smtClean="0"/>
              <a:t>August 5, 2026</a:t>
            </a:fld>
            <a:endParaRPr lang="en-US" altLang="en-US"/>
          </a:p>
        </p:txBody>
      </p:sp>
      <p:sp>
        <p:nvSpPr>
          <p:cNvPr id="10" name="Google Shape;8;p1">
            <a:extLst>
              <a:ext uri="{FF2B5EF4-FFF2-40B4-BE49-F238E27FC236}">
                <a16:creationId xmlns:a16="http://schemas.microsoft.com/office/drawing/2014/main" id="{99B0E2F0-C0C3-374D-BAB2-61BD0EC0FCD6}"/>
              </a:ext>
            </a:extLst>
          </p:cNvPr>
          <p:cNvSpPr txBox="1">
            <a:spLocks noGrp="1" noChangeArrowheads="1"/>
          </p:cNvSpPr>
          <p:nvPr>
            <p:ph type="sldNum" idx="12"/>
          </p:nvPr>
        </p:nvSpPr>
        <p:spPr bwMode="auto">
          <a:xfrm>
            <a:off x="0" y="6126163"/>
            <a:ext cx="365125"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91440" bIns="0" numCol="1" anchor="ctr" anchorCtr="0" compatLnSpc="1">
            <a:prstTxWarp prst="textNoShape">
              <a:avLst/>
            </a:prstTxWarp>
          </a:bodyPr>
          <a:lstStyle>
            <a:lvl1pPr algn="r" eaLnBrk="1" hangingPunct="1">
              <a:buClr>
                <a:srgbClr val="000000"/>
              </a:buClr>
              <a:buFont typeface="Arial" panose="020B0604020202020204" pitchFamily="34" charset="0"/>
              <a:buNone/>
              <a:defRPr sz="1200" b="0" i="0">
                <a:solidFill>
                  <a:schemeClr val="bg2"/>
                </a:solidFill>
                <a:latin typeface="Century Gothic" panose="020B0502020202020204" pitchFamily="34" charset="0"/>
              </a:defRPr>
            </a:lvl1pPr>
          </a:lstStyle>
          <a:p>
            <a:fld id="{94215290-EFA0-C442-A251-47942B7D7638}" type="slidenum">
              <a:rPr lang="en-US" altLang="en-US" smtClean="0"/>
              <a:pPr/>
              <a:t>‹#›</a:t>
            </a:fld>
            <a:endParaRPr lang="en-US" altLang="en-US"/>
          </a:p>
        </p:txBody>
      </p:sp>
      <p:sp>
        <p:nvSpPr>
          <p:cNvPr id="12" name="Content Placeholder 2">
            <a:extLst>
              <a:ext uri="{FF2B5EF4-FFF2-40B4-BE49-F238E27FC236}">
                <a16:creationId xmlns:a16="http://schemas.microsoft.com/office/drawing/2014/main" id="{E792DE67-91E5-4849-8D29-429DE350B8B7}"/>
              </a:ext>
            </a:extLst>
          </p:cNvPr>
          <p:cNvSpPr>
            <a:spLocks noGrp="1"/>
          </p:cNvSpPr>
          <p:nvPr>
            <p:ph sz="quarter" idx="13"/>
          </p:nvPr>
        </p:nvSpPr>
        <p:spPr>
          <a:xfrm>
            <a:off x="365125" y="1463040"/>
            <a:ext cx="7498080" cy="4295775"/>
          </a:xfrm>
        </p:spPr>
        <p:txBody>
          <a:bodyPr/>
          <a:lstStyle>
            <a:lvl2pPr marL="731520">
              <a:defRPr/>
            </a:lvl2pPr>
            <a:lvl3pPr marL="731520">
              <a:defRPr/>
            </a:lvl3pPr>
            <a:lvl4pPr marL="1097280">
              <a:defRPr/>
            </a:lvl4pPr>
            <a:lvl5pPr marL="109728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51359635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Text + image circle" preserve="1" userDrawn="1">
  <p:cSld name="1_Text + image circle">
    <p:spTree>
      <p:nvGrpSpPr>
        <p:cNvPr id="1" name="Shape 79"/>
        <p:cNvGrpSpPr/>
        <p:nvPr/>
      </p:nvGrpSpPr>
      <p:grpSpPr>
        <a:xfrm>
          <a:off x="0" y="0"/>
          <a:ext cx="0" cy="0"/>
          <a:chOff x="0" y="0"/>
          <a:chExt cx="0" cy="0"/>
        </a:xfrm>
      </p:grpSpPr>
      <p:sp>
        <p:nvSpPr>
          <p:cNvPr id="13" name="Google Shape;6;p1"/>
          <p:cNvSpPr txBox="1">
            <a:spLocks noGrp="1"/>
          </p:cNvSpPr>
          <p:nvPr>
            <p:ph type="title"/>
          </p:nvPr>
        </p:nvSpPr>
        <p:spPr>
          <a:xfrm>
            <a:off x="365759" y="365760"/>
            <a:ext cx="5669280" cy="731520"/>
          </a:xfrm>
          <a:prstGeom prst="rect">
            <a:avLst/>
          </a:prstGeom>
          <a:noFill/>
          <a:ln>
            <a:noFill/>
          </a:ln>
        </p:spPr>
        <p:txBody>
          <a:bodyPr spcFirstLastPara="1">
            <a:noAutofit/>
          </a:bodyPr>
          <a:lstStyle>
            <a:lvl1pPr lvl="0">
              <a:spcBef>
                <a:spcPts val="0"/>
              </a:spcBef>
              <a:spcAft>
                <a:spcPts val="0"/>
              </a:spcAft>
              <a:buClr>
                <a:schemeClr val="dk1"/>
              </a:buClr>
              <a:buSzPts val="3700"/>
              <a:buFont typeface="Century Gothic"/>
              <a:buNone/>
              <a:defRPr sz="3600" b="1" cap="all" baseline="0">
                <a:solidFill>
                  <a:schemeClr val="dk1"/>
                </a:solidFill>
                <a:latin typeface="Century Gothic"/>
                <a:ea typeface="Century Gothic"/>
                <a:cs typeface="Century Gothic"/>
                <a:sym typeface="Century Gothic"/>
              </a:defRPr>
            </a:lvl1pPr>
            <a:lvl2pPr lvl="1">
              <a:spcBef>
                <a:spcPts val="0"/>
              </a:spcBef>
              <a:spcAft>
                <a:spcPts val="0"/>
              </a:spcAft>
              <a:buClr>
                <a:schemeClr val="dk1"/>
              </a:buClr>
              <a:buSzPts val="3700"/>
              <a:buFont typeface="Century Gothic"/>
              <a:buNone/>
              <a:defRPr sz="3700">
                <a:solidFill>
                  <a:schemeClr val="dk1"/>
                </a:solidFill>
                <a:latin typeface="Century Gothic"/>
                <a:ea typeface="Century Gothic"/>
                <a:cs typeface="Century Gothic"/>
                <a:sym typeface="Century Gothic"/>
              </a:defRPr>
            </a:lvl2pPr>
            <a:lvl3pPr lvl="2">
              <a:spcBef>
                <a:spcPts val="0"/>
              </a:spcBef>
              <a:spcAft>
                <a:spcPts val="0"/>
              </a:spcAft>
              <a:buClr>
                <a:schemeClr val="dk1"/>
              </a:buClr>
              <a:buSzPts val="3700"/>
              <a:buFont typeface="Century Gothic"/>
              <a:buNone/>
              <a:defRPr sz="3700">
                <a:solidFill>
                  <a:schemeClr val="dk1"/>
                </a:solidFill>
                <a:latin typeface="Century Gothic"/>
                <a:ea typeface="Century Gothic"/>
                <a:cs typeface="Century Gothic"/>
                <a:sym typeface="Century Gothic"/>
              </a:defRPr>
            </a:lvl3pPr>
            <a:lvl4pPr lvl="3">
              <a:spcBef>
                <a:spcPts val="0"/>
              </a:spcBef>
              <a:spcAft>
                <a:spcPts val="0"/>
              </a:spcAft>
              <a:buClr>
                <a:schemeClr val="dk1"/>
              </a:buClr>
              <a:buSzPts val="3700"/>
              <a:buFont typeface="Century Gothic"/>
              <a:buNone/>
              <a:defRPr sz="3700">
                <a:solidFill>
                  <a:schemeClr val="dk1"/>
                </a:solidFill>
                <a:latin typeface="Century Gothic"/>
                <a:ea typeface="Century Gothic"/>
                <a:cs typeface="Century Gothic"/>
                <a:sym typeface="Century Gothic"/>
              </a:defRPr>
            </a:lvl4pPr>
            <a:lvl5pPr lvl="4">
              <a:spcBef>
                <a:spcPts val="0"/>
              </a:spcBef>
              <a:spcAft>
                <a:spcPts val="0"/>
              </a:spcAft>
              <a:buClr>
                <a:schemeClr val="dk1"/>
              </a:buClr>
              <a:buSzPts val="3700"/>
              <a:buFont typeface="Century Gothic"/>
              <a:buNone/>
              <a:defRPr sz="3700">
                <a:solidFill>
                  <a:schemeClr val="dk1"/>
                </a:solidFill>
                <a:latin typeface="Century Gothic"/>
                <a:ea typeface="Century Gothic"/>
                <a:cs typeface="Century Gothic"/>
                <a:sym typeface="Century Gothic"/>
              </a:defRPr>
            </a:lvl5pPr>
            <a:lvl6pPr lvl="5">
              <a:spcBef>
                <a:spcPts val="0"/>
              </a:spcBef>
              <a:spcAft>
                <a:spcPts val="0"/>
              </a:spcAft>
              <a:buClr>
                <a:schemeClr val="dk1"/>
              </a:buClr>
              <a:buSzPts val="3700"/>
              <a:buFont typeface="Century Gothic"/>
              <a:buNone/>
              <a:defRPr sz="3700">
                <a:solidFill>
                  <a:schemeClr val="dk1"/>
                </a:solidFill>
                <a:latin typeface="Century Gothic"/>
                <a:ea typeface="Century Gothic"/>
                <a:cs typeface="Century Gothic"/>
                <a:sym typeface="Century Gothic"/>
              </a:defRPr>
            </a:lvl6pPr>
            <a:lvl7pPr lvl="6">
              <a:spcBef>
                <a:spcPts val="0"/>
              </a:spcBef>
              <a:spcAft>
                <a:spcPts val="0"/>
              </a:spcAft>
              <a:buClr>
                <a:schemeClr val="dk1"/>
              </a:buClr>
              <a:buSzPts val="3700"/>
              <a:buFont typeface="Century Gothic"/>
              <a:buNone/>
              <a:defRPr sz="3700">
                <a:solidFill>
                  <a:schemeClr val="dk1"/>
                </a:solidFill>
                <a:latin typeface="Century Gothic"/>
                <a:ea typeface="Century Gothic"/>
                <a:cs typeface="Century Gothic"/>
                <a:sym typeface="Century Gothic"/>
              </a:defRPr>
            </a:lvl7pPr>
            <a:lvl8pPr lvl="7">
              <a:spcBef>
                <a:spcPts val="0"/>
              </a:spcBef>
              <a:spcAft>
                <a:spcPts val="0"/>
              </a:spcAft>
              <a:buClr>
                <a:schemeClr val="dk1"/>
              </a:buClr>
              <a:buSzPts val="3700"/>
              <a:buFont typeface="Century Gothic"/>
              <a:buNone/>
              <a:defRPr sz="3700">
                <a:solidFill>
                  <a:schemeClr val="dk1"/>
                </a:solidFill>
                <a:latin typeface="Century Gothic"/>
                <a:ea typeface="Century Gothic"/>
                <a:cs typeface="Century Gothic"/>
                <a:sym typeface="Century Gothic"/>
              </a:defRPr>
            </a:lvl8pPr>
            <a:lvl9pPr lvl="8">
              <a:spcBef>
                <a:spcPts val="0"/>
              </a:spcBef>
              <a:spcAft>
                <a:spcPts val="0"/>
              </a:spcAft>
              <a:buClr>
                <a:schemeClr val="dk1"/>
              </a:buClr>
              <a:buSzPts val="3700"/>
              <a:buFont typeface="Century Gothic"/>
              <a:buNone/>
              <a:defRPr sz="3700">
                <a:solidFill>
                  <a:schemeClr val="dk1"/>
                </a:solidFill>
                <a:latin typeface="Century Gothic"/>
                <a:ea typeface="Century Gothic"/>
                <a:cs typeface="Century Gothic"/>
                <a:sym typeface="Century Gothic"/>
              </a:defRPr>
            </a:lvl9pPr>
          </a:lstStyle>
          <a:p>
            <a:endParaRPr/>
          </a:p>
        </p:txBody>
      </p:sp>
      <p:sp>
        <p:nvSpPr>
          <p:cNvPr id="3" name="Picture Placeholder 2"/>
          <p:cNvSpPr>
            <a:spLocks noGrp="1"/>
          </p:cNvSpPr>
          <p:nvPr>
            <p:ph type="pic" sz="quarter" idx="15"/>
          </p:nvPr>
        </p:nvSpPr>
        <p:spPr>
          <a:xfrm>
            <a:off x="6431280" y="365761"/>
            <a:ext cx="5760719" cy="5394324"/>
          </a:xfrm>
          <a:prstGeom prst="rect">
            <a:avLst/>
          </a:prstGeom>
          <a:solidFill>
            <a:schemeClr val="bg1">
              <a:lumMod val="95000"/>
            </a:schemeClr>
          </a:solidFill>
        </p:spPr>
        <p:txBody>
          <a:bodyPr rtlCol="0">
            <a:normAutofit/>
          </a:bodyPr>
          <a:lstStyle/>
          <a:p>
            <a:pPr lvl="0"/>
            <a:endParaRPr lang="en-US" noProof="0">
              <a:sym typeface="Arial"/>
            </a:endParaRPr>
          </a:p>
        </p:txBody>
      </p:sp>
      <p:sp>
        <p:nvSpPr>
          <p:cNvPr id="6" name="Footer Placeholder 1">
            <a:extLst>
              <a:ext uri="{FF2B5EF4-FFF2-40B4-BE49-F238E27FC236}">
                <a16:creationId xmlns:a16="http://schemas.microsoft.com/office/drawing/2014/main" id="{940B70CF-6283-9141-B3D4-C230A1963AAD}"/>
              </a:ext>
            </a:extLst>
          </p:cNvPr>
          <p:cNvSpPr>
            <a:spLocks noGrp="1" noChangeArrowheads="1"/>
          </p:cNvSpPr>
          <p:nvPr>
            <p:ph type="ftr" sz="quarter" idx="16"/>
          </p:nvPr>
        </p:nvSpPr>
        <p:spPr>
          <a:xfrm>
            <a:off x="365125" y="6127750"/>
            <a:ext cx="7553325" cy="365125"/>
          </a:xfrm>
        </p:spPr>
        <p:txBody>
          <a:bodyPr/>
          <a:lstStyle>
            <a:lvl1pPr>
              <a:defRPr b="0" i="0"/>
            </a:lvl1pPr>
          </a:lstStyle>
          <a:p>
            <a:r>
              <a:rPr lang="en-US" altLang="en-US"/>
              <a:t>Presentation Template 2021</a:t>
            </a:r>
          </a:p>
        </p:txBody>
      </p:sp>
      <p:sp>
        <p:nvSpPr>
          <p:cNvPr id="7" name="Date Placeholder 2">
            <a:extLst>
              <a:ext uri="{FF2B5EF4-FFF2-40B4-BE49-F238E27FC236}">
                <a16:creationId xmlns:a16="http://schemas.microsoft.com/office/drawing/2014/main" id="{CB402371-AB3F-9243-8923-3197A9929285}"/>
              </a:ext>
            </a:extLst>
          </p:cNvPr>
          <p:cNvSpPr>
            <a:spLocks noGrp="1" noChangeArrowheads="1"/>
          </p:cNvSpPr>
          <p:nvPr>
            <p:ph type="dt" sz="half" idx="17"/>
          </p:nvPr>
        </p:nvSpPr>
        <p:spPr/>
        <p:txBody>
          <a:bodyPr/>
          <a:lstStyle>
            <a:lvl1pPr>
              <a:defRPr b="0" i="0"/>
            </a:lvl1pPr>
          </a:lstStyle>
          <a:p>
            <a:fld id="{7BB9553B-F7B2-4643-A2F3-3BEAD239D2BF}" type="datetime4">
              <a:rPr lang="en-US" altLang="en-US" smtClean="0"/>
              <a:t>August 5, 2026</a:t>
            </a:fld>
            <a:endParaRPr lang="en-US" altLang="en-US"/>
          </a:p>
        </p:txBody>
      </p:sp>
      <p:sp>
        <p:nvSpPr>
          <p:cNvPr id="8" name="Google Shape;8;p1">
            <a:extLst>
              <a:ext uri="{FF2B5EF4-FFF2-40B4-BE49-F238E27FC236}">
                <a16:creationId xmlns:a16="http://schemas.microsoft.com/office/drawing/2014/main" id="{EBE61A6E-655A-D144-AD1F-8B47F461A2DF}"/>
              </a:ext>
            </a:extLst>
          </p:cNvPr>
          <p:cNvSpPr txBox="1">
            <a:spLocks noGrp="1" noChangeArrowheads="1"/>
          </p:cNvSpPr>
          <p:nvPr>
            <p:ph type="sldNum" idx="12"/>
          </p:nvPr>
        </p:nvSpPr>
        <p:spPr bwMode="auto">
          <a:xfrm>
            <a:off x="0" y="6126163"/>
            <a:ext cx="365125"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91440" bIns="0" numCol="1" anchor="ctr" anchorCtr="0" compatLnSpc="1">
            <a:prstTxWarp prst="textNoShape">
              <a:avLst/>
            </a:prstTxWarp>
          </a:bodyPr>
          <a:lstStyle>
            <a:lvl1pPr algn="r" eaLnBrk="1" hangingPunct="1">
              <a:buClr>
                <a:srgbClr val="000000"/>
              </a:buClr>
              <a:buFont typeface="Arial" panose="020B0604020202020204" pitchFamily="34" charset="0"/>
              <a:buNone/>
              <a:defRPr sz="1200" b="0" i="0">
                <a:solidFill>
                  <a:schemeClr val="bg2"/>
                </a:solidFill>
                <a:latin typeface="Century Gothic" panose="020B0502020202020204" pitchFamily="34" charset="0"/>
              </a:defRPr>
            </a:lvl1pPr>
          </a:lstStyle>
          <a:p>
            <a:fld id="{94215290-EFA0-C442-A251-47942B7D7638}" type="slidenum">
              <a:rPr lang="en-US" altLang="en-US" smtClean="0"/>
              <a:pPr/>
              <a:t>‹#›</a:t>
            </a:fld>
            <a:endParaRPr lang="en-US" altLang="en-US"/>
          </a:p>
        </p:txBody>
      </p:sp>
      <p:sp>
        <p:nvSpPr>
          <p:cNvPr id="11" name="Content Placeholder 2">
            <a:extLst>
              <a:ext uri="{FF2B5EF4-FFF2-40B4-BE49-F238E27FC236}">
                <a16:creationId xmlns:a16="http://schemas.microsoft.com/office/drawing/2014/main" id="{D398117D-5CFA-3B4E-83C9-92BB90BECDE0}"/>
              </a:ext>
            </a:extLst>
          </p:cNvPr>
          <p:cNvSpPr>
            <a:spLocks noGrp="1"/>
          </p:cNvSpPr>
          <p:nvPr>
            <p:ph sz="quarter" idx="13"/>
          </p:nvPr>
        </p:nvSpPr>
        <p:spPr>
          <a:xfrm>
            <a:off x="365125" y="1463040"/>
            <a:ext cx="5669280" cy="4295775"/>
          </a:xfrm>
        </p:spPr>
        <p:txBody>
          <a:bodyPr/>
          <a:lstStyle>
            <a:lvl2pPr marL="731520">
              <a:defRPr/>
            </a:lvl2pPr>
            <a:lvl3pPr marL="731520">
              <a:defRPr/>
            </a:lvl3pPr>
            <a:lvl4pPr marL="1097280">
              <a:defRPr/>
            </a:lvl4pPr>
            <a:lvl5pPr marL="109728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934742675"/>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matchingName="Text + image circle" preserve="1" userDrawn="1">
  <p:cSld name="1_Text + image circle">
    <p:spTree>
      <p:nvGrpSpPr>
        <p:cNvPr id="1" name="Shape 79"/>
        <p:cNvGrpSpPr/>
        <p:nvPr/>
      </p:nvGrpSpPr>
      <p:grpSpPr>
        <a:xfrm>
          <a:off x="0" y="0"/>
          <a:ext cx="0" cy="0"/>
          <a:chOff x="0" y="0"/>
          <a:chExt cx="0" cy="0"/>
        </a:xfrm>
      </p:grpSpPr>
      <p:sp>
        <p:nvSpPr>
          <p:cNvPr id="13" name="Google Shape;6;p1"/>
          <p:cNvSpPr txBox="1">
            <a:spLocks noGrp="1"/>
          </p:cNvSpPr>
          <p:nvPr>
            <p:ph type="title"/>
          </p:nvPr>
        </p:nvSpPr>
        <p:spPr>
          <a:xfrm>
            <a:off x="6096001" y="365760"/>
            <a:ext cx="5669280" cy="731520"/>
          </a:xfrm>
          <a:prstGeom prst="rect">
            <a:avLst/>
          </a:prstGeom>
          <a:noFill/>
          <a:ln>
            <a:noFill/>
          </a:ln>
        </p:spPr>
        <p:txBody>
          <a:bodyPr spcFirstLastPara="1">
            <a:noAutofit/>
          </a:bodyPr>
          <a:lstStyle>
            <a:lvl1pPr lvl="0">
              <a:spcBef>
                <a:spcPts val="0"/>
              </a:spcBef>
              <a:spcAft>
                <a:spcPts val="0"/>
              </a:spcAft>
              <a:buClr>
                <a:schemeClr val="dk1"/>
              </a:buClr>
              <a:buSzPts val="3700"/>
              <a:buFont typeface="Century Gothic"/>
              <a:buNone/>
              <a:defRPr sz="3600" b="1" cap="all" baseline="0">
                <a:solidFill>
                  <a:schemeClr val="dk1"/>
                </a:solidFill>
                <a:latin typeface="Century Gothic"/>
                <a:ea typeface="Century Gothic"/>
                <a:cs typeface="Century Gothic"/>
                <a:sym typeface="Century Gothic"/>
              </a:defRPr>
            </a:lvl1pPr>
            <a:lvl2pPr lvl="1">
              <a:spcBef>
                <a:spcPts val="0"/>
              </a:spcBef>
              <a:spcAft>
                <a:spcPts val="0"/>
              </a:spcAft>
              <a:buClr>
                <a:schemeClr val="dk1"/>
              </a:buClr>
              <a:buSzPts val="3700"/>
              <a:buFont typeface="Century Gothic"/>
              <a:buNone/>
              <a:defRPr sz="3700">
                <a:solidFill>
                  <a:schemeClr val="dk1"/>
                </a:solidFill>
                <a:latin typeface="Century Gothic"/>
                <a:ea typeface="Century Gothic"/>
                <a:cs typeface="Century Gothic"/>
                <a:sym typeface="Century Gothic"/>
              </a:defRPr>
            </a:lvl2pPr>
            <a:lvl3pPr lvl="2">
              <a:spcBef>
                <a:spcPts val="0"/>
              </a:spcBef>
              <a:spcAft>
                <a:spcPts val="0"/>
              </a:spcAft>
              <a:buClr>
                <a:schemeClr val="dk1"/>
              </a:buClr>
              <a:buSzPts val="3700"/>
              <a:buFont typeface="Century Gothic"/>
              <a:buNone/>
              <a:defRPr sz="3700">
                <a:solidFill>
                  <a:schemeClr val="dk1"/>
                </a:solidFill>
                <a:latin typeface="Century Gothic"/>
                <a:ea typeface="Century Gothic"/>
                <a:cs typeface="Century Gothic"/>
                <a:sym typeface="Century Gothic"/>
              </a:defRPr>
            </a:lvl3pPr>
            <a:lvl4pPr lvl="3">
              <a:spcBef>
                <a:spcPts val="0"/>
              </a:spcBef>
              <a:spcAft>
                <a:spcPts val="0"/>
              </a:spcAft>
              <a:buClr>
                <a:schemeClr val="dk1"/>
              </a:buClr>
              <a:buSzPts val="3700"/>
              <a:buFont typeface="Century Gothic"/>
              <a:buNone/>
              <a:defRPr sz="3700">
                <a:solidFill>
                  <a:schemeClr val="dk1"/>
                </a:solidFill>
                <a:latin typeface="Century Gothic"/>
                <a:ea typeface="Century Gothic"/>
                <a:cs typeface="Century Gothic"/>
                <a:sym typeface="Century Gothic"/>
              </a:defRPr>
            </a:lvl4pPr>
            <a:lvl5pPr lvl="4">
              <a:spcBef>
                <a:spcPts val="0"/>
              </a:spcBef>
              <a:spcAft>
                <a:spcPts val="0"/>
              </a:spcAft>
              <a:buClr>
                <a:schemeClr val="dk1"/>
              </a:buClr>
              <a:buSzPts val="3700"/>
              <a:buFont typeface="Century Gothic"/>
              <a:buNone/>
              <a:defRPr sz="3700">
                <a:solidFill>
                  <a:schemeClr val="dk1"/>
                </a:solidFill>
                <a:latin typeface="Century Gothic"/>
                <a:ea typeface="Century Gothic"/>
                <a:cs typeface="Century Gothic"/>
                <a:sym typeface="Century Gothic"/>
              </a:defRPr>
            </a:lvl5pPr>
            <a:lvl6pPr lvl="5">
              <a:spcBef>
                <a:spcPts val="0"/>
              </a:spcBef>
              <a:spcAft>
                <a:spcPts val="0"/>
              </a:spcAft>
              <a:buClr>
                <a:schemeClr val="dk1"/>
              </a:buClr>
              <a:buSzPts val="3700"/>
              <a:buFont typeface="Century Gothic"/>
              <a:buNone/>
              <a:defRPr sz="3700">
                <a:solidFill>
                  <a:schemeClr val="dk1"/>
                </a:solidFill>
                <a:latin typeface="Century Gothic"/>
                <a:ea typeface="Century Gothic"/>
                <a:cs typeface="Century Gothic"/>
                <a:sym typeface="Century Gothic"/>
              </a:defRPr>
            </a:lvl6pPr>
            <a:lvl7pPr lvl="6">
              <a:spcBef>
                <a:spcPts val="0"/>
              </a:spcBef>
              <a:spcAft>
                <a:spcPts val="0"/>
              </a:spcAft>
              <a:buClr>
                <a:schemeClr val="dk1"/>
              </a:buClr>
              <a:buSzPts val="3700"/>
              <a:buFont typeface="Century Gothic"/>
              <a:buNone/>
              <a:defRPr sz="3700">
                <a:solidFill>
                  <a:schemeClr val="dk1"/>
                </a:solidFill>
                <a:latin typeface="Century Gothic"/>
                <a:ea typeface="Century Gothic"/>
                <a:cs typeface="Century Gothic"/>
                <a:sym typeface="Century Gothic"/>
              </a:defRPr>
            </a:lvl7pPr>
            <a:lvl8pPr lvl="7">
              <a:spcBef>
                <a:spcPts val="0"/>
              </a:spcBef>
              <a:spcAft>
                <a:spcPts val="0"/>
              </a:spcAft>
              <a:buClr>
                <a:schemeClr val="dk1"/>
              </a:buClr>
              <a:buSzPts val="3700"/>
              <a:buFont typeface="Century Gothic"/>
              <a:buNone/>
              <a:defRPr sz="3700">
                <a:solidFill>
                  <a:schemeClr val="dk1"/>
                </a:solidFill>
                <a:latin typeface="Century Gothic"/>
                <a:ea typeface="Century Gothic"/>
                <a:cs typeface="Century Gothic"/>
                <a:sym typeface="Century Gothic"/>
              </a:defRPr>
            </a:lvl8pPr>
            <a:lvl9pPr lvl="8">
              <a:spcBef>
                <a:spcPts val="0"/>
              </a:spcBef>
              <a:spcAft>
                <a:spcPts val="0"/>
              </a:spcAft>
              <a:buClr>
                <a:schemeClr val="dk1"/>
              </a:buClr>
              <a:buSzPts val="3700"/>
              <a:buFont typeface="Century Gothic"/>
              <a:buNone/>
              <a:defRPr sz="3700">
                <a:solidFill>
                  <a:schemeClr val="dk1"/>
                </a:solidFill>
                <a:latin typeface="Century Gothic"/>
                <a:ea typeface="Century Gothic"/>
                <a:cs typeface="Century Gothic"/>
                <a:sym typeface="Century Gothic"/>
              </a:defRPr>
            </a:lvl9pPr>
          </a:lstStyle>
          <a:p>
            <a:endParaRPr/>
          </a:p>
        </p:txBody>
      </p:sp>
      <p:sp>
        <p:nvSpPr>
          <p:cNvPr id="6" name="Footer Placeholder 1">
            <a:extLst>
              <a:ext uri="{FF2B5EF4-FFF2-40B4-BE49-F238E27FC236}">
                <a16:creationId xmlns:a16="http://schemas.microsoft.com/office/drawing/2014/main" id="{940B70CF-6283-9141-B3D4-C230A1963AAD}"/>
              </a:ext>
            </a:extLst>
          </p:cNvPr>
          <p:cNvSpPr>
            <a:spLocks noGrp="1" noChangeArrowheads="1"/>
          </p:cNvSpPr>
          <p:nvPr>
            <p:ph type="ftr" sz="quarter" idx="16"/>
          </p:nvPr>
        </p:nvSpPr>
        <p:spPr>
          <a:xfrm>
            <a:off x="365125" y="6127750"/>
            <a:ext cx="7553325" cy="365125"/>
          </a:xfrm>
        </p:spPr>
        <p:txBody>
          <a:bodyPr/>
          <a:lstStyle>
            <a:lvl1pPr>
              <a:defRPr b="0" i="0"/>
            </a:lvl1pPr>
          </a:lstStyle>
          <a:p>
            <a:r>
              <a:rPr lang="en-US" altLang="en-US"/>
              <a:t>Presentation Template 2021</a:t>
            </a:r>
          </a:p>
        </p:txBody>
      </p:sp>
      <p:sp>
        <p:nvSpPr>
          <p:cNvPr id="7" name="Date Placeholder 2">
            <a:extLst>
              <a:ext uri="{FF2B5EF4-FFF2-40B4-BE49-F238E27FC236}">
                <a16:creationId xmlns:a16="http://schemas.microsoft.com/office/drawing/2014/main" id="{CB402371-AB3F-9243-8923-3197A9929285}"/>
              </a:ext>
            </a:extLst>
          </p:cNvPr>
          <p:cNvSpPr>
            <a:spLocks noGrp="1" noChangeArrowheads="1"/>
          </p:cNvSpPr>
          <p:nvPr>
            <p:ph type="dt" sz="half" idx="17"/>
          </p:nvPr>
        </p:nvSpPr>
        <p:spPr/>
        <p:txBody>
          <a:bodyPr/>
          <a:lstStyle>
            <a:lvl1pPr>
              <a:defRPr b="0" i="0"/>
            </a:lvl1pPr>
          </a:lstStyle>
          <a:p>
            <a:fld id="{F1A330F6-B8A0-B441-8E57-09B273E35995}" type="datetime4">
              <a:rPr lang="en-US" altLang="en-US" smtClean="0"/>
              <a:t>August 5, 2026</a:t>
            </a:fld>
            <a:endParaRPr lang="en-US" altLang="en-US"/>
          </a:p>
        </p:txBody>
      </p:sp>
      <p:sp>
        <p:nvSpPr>
          <p:cNvPr id="8" name="Picture Placeholder 2">
            <a:extLst>
              <a:ext uri="{FF2B5EF4-FFF2-40B4-BE49-F238E27FC236}">
                <a16:creationId xmlns:a16="http://schemas.microsoft.com/office/drawing/2014/main" id="{4C5BE725-1FB7-754E-8875-F92677E7CB43}"/>
              </a:ext>
            </a:extLst>
          </p:cNvPr>
          <p:cNvSpPr>
            <a:spLocks noGrp="1"/>
          </p:cNvSpPr>
          <p:nvPr>
            <p:ph type="pic" sz="quarter" idx="18"/>
          </p:nvPr>
        </p:nvSpPr>
        <p:spPr>
          <a:xfrm>
            <a:off x="365125" y="365761"/>
            <a:ext cx="5394960" cy="5394324"/>
          </a:xfrm>
          <a:prstGeom prst="ellipse">
            <a:avLst/>
          </a:prstGeom>
          <a:solidFill>
            <a:schemeClr val="bg1">
              <a:lumMod val="95000"/>
            </a:schemeClr>
          </a:solidFill>
        </p:spPr>
        <p:txBody>
          <a:bodyPr rtlCol="0">
            <a:normAutofit/>
          </a:bodyPr>
          <a:lstStyle/>
          <a:p>
            <a:pPr lvl="0"/>
            <a:endParaRPr lang="en-US" noProof="0">
              <a:sym typeface="Arial"/>
            </a:endParaRPr>
          </a:p>
        </p:txBody>
      </p:sp>
      <p:sp>
        <p:nvSpPr>
          <p:cNvPr id="9" name="Google Shape;8;p1">
            <a:extLst>
              <a:ext uri="{FF2B5EF4-FFF2-40B4-BE49-F238E27FC236}">
                <a16:creationId xmlns:a16="http://schemas.microsoft.com/office/drawing/2014/main" id="{D0AFD4A4-AEAF-544E-AEAB-8E190F611270}"/>
              </a:ext>
            </a:extLst>
          </p:cNvPr>
          <p:cNvSpPr txBox="1">
            <a:spLocks noGrp="1" noChangeArrowheads="1"/>
          </p:cNvSpPr>
          <p:nvPr>
            <p:ph type="sldNum" idx="12"/>
          </p:nvPr>
        </p:nvSpPr>
        <p:spPr bwMode="auto">
          <a:xfrm>
            <a:off x="0" y="6126163"/>
            <a:ext cx="365125"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91440" bIns="0" numCol="1" anchor="ctr" anchorCtr="0" compatLnSpc="1">
            <a:prstTxWarp prst="textNoShape">
              <a:avLst/>
            </a:prstTxWarp>
          </a:bodyPr>
          <a:lstStyle>
            <a:lvl1pPr algn="r" eaLnBrk="1" hangingPunct="1">
              <a:buClr>
                <a:srgbClr val="000000"/>
              </a:buClr>
              <a:buFont typeface="Arial" panose="020B0604020202020204" pitchFamily="34" charset="0"/>
              <a:buNone/>
              <a:defRPr sz="1200" b="0" i="0">
                <a:solidFill>
                  <a:schemeClr val="bg2"/>
                </a:solidFill>
                <a:latin typeface="Century Gothic" panose="020B0502020202020204" pitchFamily="34" charset="0"/>
              </a:defRPr>
            </a:lvl1pPr>
          </a:lstStyle>
          <a:p>
            <a:fld id="{94215290-EFA0-C442-A251-47942B7D7638}" type="slidenum">
              <a:rPr lang="en-US" altLang="en-US" smtClean="0"/>
              <a:pPr/>
              <a:t>‹#›</a:t>
            </a:fld>
            <a:endParaRPr lang="en-US" altLang="en-US"/>
          </a:p>
        </p:txBody>
      </p:sp>
      <p:sp>
        <p:nvSpPr>
          <p:cNvPr id="11" name="Content Placeholder 2">
            <a:extLst>
              <a:ext uri="{FF2B5EF4-FFF2-40B4-BE49-F238E27FC236}">
                <a16:creationId xmlns:a16="http://schemas.microsoft.com/office/drawing/2014/main" id="{D4EBC0B3-5FA3-F340-9F57-61FC92F6DD37}"/>
              </a:ext>
            </a:extLst>
          </p:cNvPr>
          <p:cNvSpPr>
            <a:spLocks noGrp="1"/>
          </p:cNvSpPr>
          <p:nvPr>
            <p:ph sz="quarter" idx="13"/>
          </p:nvPr>
        </p:nvSpPr>
        <p:spPr>
          <a:xfrm>
            <a:off x="6095999" y="1463040"/>
            <a:ext cx="5669281" cy="4295775"/>
          </a:xfrm>
        </p:spPr>
        <p:txBody>
          <a:bodyPr/>
          <a:lstStyle>
            <a:lvl2pPr marL="731520">
              <a:defRPr/>
            </a:lvl2pPr>
            <a:lvl3pPr marL="731520">
              <a:defRPr/>
            </a:lvl3pPr>
            <a:lvl4pPr marL="1097280">
              <a:defRPr/>
            </a:lvl4pPr>
            <a:lvl5pPr marL="109728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132024647"/>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matchingName="Text + image circle" preserve="1" userDrawn="1">
  <p:cSld name="Text + image circle">
    <p:spTree>
      <p:nvGrpSpPr>
        <p:cNvPr id="1" name="Shape 79"/>
        <p:cNvGrpSpPr/>
        <p:nvPr/>
      </p:nvGrpSpPr>
      <p:grpSpPr>
        <a:xfrm>
          <a:off x="0" y="0"/>
          <a:ext cx="0" cy="0"/>
          <a:chOff x="0" y="0"/>
          <a:chExt cx="0" cy="0"/>
        </a:xfrm>
      </p:grpSpPr>
      <p:sp>
        <p:nvSpPr>
          <p:cNvPr id="13" name="Google Shape;6;p1"/>
          <p:cNvSpPr txBox="1">
            <a:spLocks noGrp="1"/>
          </p:cNvSpPr>
          <p:nvPr>
            <p:ph type="title"/>
          </p:nvPr>
        </p:nvSpPr>
        <p:spPr>
          <a:xfrm>
            <a:off x="6096001" y="365760"/>
            <a:ext cx="5669280" cy="731520"/>
          </a:xfrm>
          <a:prstGeom prst="rect">
            <a:avLst/>
          </a:prstGeom>
          <a:noFill/>
          <a:ln>
            <a:noFill/>
          </a:ln>
        </p:spPr>
        <p:txBody>
          <a:bodyPr spcFirstLastPara="1">
            <a:noAutofit/>
          </a:bodyPr>
          <a:lstStyle>
            <a:lvl1pPr lvl="0">
              <a:spcBef>
                <a:spcPts val="0"/>
              </a:spcBef>
              <a:spcAft>
                <a:spcPts val="0"/>
              </a:spcAft>
              <a:buClr>
                <a:schemeClr val="dk1"/>
              </a:buClr>
              <a:buSzPts val="3700"/>
              <a:buFont typeface="Century Gothic"/>
              <a:buNone/>
              <a:defRPr sz="3600" b="1" cap="all" baseline="0">
                <a:solidFill>
                  <a:schemeClr val="dk1"/>
                </a:solidFill>
                <a:latin typeface="Century Gothic"/>
                <a:ea typeface="Century Gothic"/>
                <a:cs typeface="Century Gothic"/>
                <a:sym typeface="Century Gothic"/>
              </a:defRPr>
            </a:lvl1pPr>
            <a:lvl2pPr lvl="1">
              <a:spcBef>
                <a:spcPts val="0"/>
              </a:spcBef>
              <a:spcAft>
                <a:spcPts val="0"/>
              </a:spcAft>
              <a:buClr>
                <a:schemeClr val="dk1"/>
              </a:buClr>
              <a:buSzPts val="3700"/>
              <a:buFont typeface="Century Gothic"/>
              <a:buNone/>
              <a:defRPr sz="3700">
                <a:solidFill>
                  <a:schemeClr val="dk1"/>
                </a:solidFill>
                <a:latin typeface="Century Gothic"/>
                <a:ea typeface="Century Gothic"/>
                <a:cs typeface="Century Gothic"/>
                <a:sym typeface="Century Gothic"/>
              </a:defRPr>
            </a:lvl2pPr>
            <a:lvl3pPr lvl="2">
              <a:spcBef>
                <a:spcPts val="0"/>
              </a:spcBef>
              <a:spcAft>
                <a:spcPts val="0"/>
              </a:spcAft>
              <a:buClr>
                <a:schemeClr val="dk1"/>
              </a:buClr>
              <a:buSzPts val="3700"/>
              <a:buFont typeface="Century Gothic"/>
              <a:buNone/>
              <a:defRPr sz="3700">
                <a:solidFill>
                  <a:schemeClr val="dk1"/>
                </a:solidFill>
                <a:latin typeface="Century Gothic"/>
                <a:ea typeface="Century Gothic"/>
                <a:cs typeface="Century Gothic"/>
                <a:sym typeface="Century Gothic"/>
              </a:defRPr>
            </a:lvl3pPr>
            <a:lvl4pPr lvl="3">
              <a:spcBef>
                <a:spcPts val="0"/>
              </a:spcBef>
              <a:spcAft>
                <a:spcPts val="0"/>
              </a:spcAft>
              <a:buClr>
                <a:schemeClr val="dk1"/>
              </a:buClr>
              <a:buSzPts val="3700"/>
              <a:buFont typeface="Century Gothic"/>
              <a:buNone/>
              <a:defRPr sz="3700">
                <a:solidFill>
                  <a:schemeClr val="dk1"/>
                </a:solidFill>
                <a:latin typeface="Century Gothic"/>
                <a:ea typeface="Century Gothic"/>
                <a:cs typeface="Century Gothic"/>
                <a:sym typeface="Century Gothic"/>
              </a:defRPr>
            </a:lvl4pPr>
            <a:lvl5pPr lvl="4">
              <a:spcBef>
                <a:spcPts val="0"/>
              </a:spcBef>
              <a:spcAft>
                <a:spcPts val="0"/>
              </a:spcAft>
              <a:buClr>
                <a:schemeClr val="dk1"/>
              </a:buClr>
              <a:buSzPts val="3700"/>
              <a:buFont typeface="Century Gothic"/>
              <a:buNone/>
              <a:defRPr sz="3700">
                <a:solidFill>
                  <a:schemeClr val="dk1"/>
                </a:solidFill>
                <a:latin typeface="Century Gothic"/>
                <a:ea typeface="Century Gothic"/>
                <a:cs typeface="Century Gothic"/>
                <a:sym typeface="Century Gothic"/>
              </a:defRPr>
            </a:lvl5pPr>
            <a:lvl6pPr lvl="5">
              <a:spcBef>
                <a:spcPts val="0"/>
              </a:spcBef>
              <a:spcAft>
                <a:spcPts val="0"/>
              </a:spcAft>
              <a:buClr>
                <a:schemeClr val="dk1"/>
              </a:buClr>
              <a:buSzPts val="3700"/>
              <a:buFont typeface="Century Gothic"/>
              <a:buNone/>
              <a:defRPr sz="3700">
                <a:solidFill>
                  <a:schemeClr val="dk1"/>
                </a:solidFill>
                <a:latin typeface="Century Gothic"/>
                <a:ea typeface="Century Gothic"/>
                <a:cs typeface="Century Gothic"/>
                <a:sym typeface="Century Gothic"/>
              </a:defRPr>
            </a:lvl6pPr>
            <a:lvl7pPr lvl="6">
              <a:spcBef>
                <a:spcPts val="0"/>
              </a:spcBef>
              <a:spcAft>
                <a:spcPts val="0"/>
              </a:spcAft>
              <a:buClr>
                <a:schemeClr val="dk1"/>
              </a:buClr>
              <a:buSzPts val="3700"/>
              <a:buFont typeface="Century Gothic"/>
              <a:buNone/>
              <a:defRPr sz="3700">
                <a:solidFill>
                  <a:schemeClr val="dk1"/>
                </a:solidFill>
                <a:latin typeface="Century Gothic"/>
                <a:ea typeface="Century Gothic"/>
                <a:cs typeface="Century Gothic"/>
                <a:sym typeface="Century Gothic"/>
              </a:defRPr>
            </a:lvl7pPr>
            <a:lvl8pPr lvl="7">
              <a:spcBef>
                <a:spcPts val="0"/>
              </a:spcBef>
              <a:spcAft>
                <a:spcPts val="0"/>
              </a:spcAft>
              <a:buClr>
                <a:schemeClr val="dk1"/>
              </a:buClr>
              <a:buSzPts val="3700"/>
              <a:buFont typeface="Century Gothic"/>
              <a:buNone/>
              <a:defRPr sz="3700">
                <a:solidFill>
                  <a:schemeClr val="dk1"/>
                </a:solidFill>
                <a:latin typeface="Century Gothic"/>
                <a:ea typeface="Century Gothic"/>
                <a:cs typeface="Century Gothic"/>
                <a:sym typeface="Century Gothic"/>
              </a:defRPr>
            </a:lvl8pPr>
            <a:lvl9pPr lvl="8">
              <a:spcBef>
                <a:spcPts val="0"/>
              </a:spcBef>
              <a:spcAft>
                <a:spcPts val="0"/>
              </a:spcAft>
              <a:buClr>
                <a:schemeClr val="dk1"/>
              </a:buClr>
              <a:buSzPts val="3700"/>
              <a:buFont typeface="Century Gothic"/>
              <a:buNone/>
              <a:defRPr sz="3700">
                <a:solidFill>
                  <a:schemeClr val="dk1"/>
                </a:solidFill>
                <a:latin typeface="Century Gothic"/>
                <a:ea typeface="Century Gothic"/>
                <a:cs typeface="Century Gothic"/>
                <a:sym typeface="Century Gothic"/>
              </a:defRPr>
            </a:lvl9pPr>
          </a:lstStyle>
          <a:p>
            <a:endParaRPr/>
          </a:p>
        </p:txBody>
      </p:sp>
      <p:sp>
        <p:nvSpPr>
          <p:cNvPr id="3" name="Picture Placeholder 2"/>
          <p:cNvSpPr>
            <a:spLocks noGrp="1"/>
          </p:cNvSpPr>
          <p:nvPr>
            <p:ph type="pic" sz="quarter" idx="15"/>
          </p:nvPr>
        </p:nvSpPr>
        <p:spPr>
          <a:xfrm>
            <a:off x="0" y="365761"/>
            <a:ext cx="5760719" cy="5394324"/>
          </a:xfrm>
          <a:prstGeom prst="rect">
            <a:avLst/>
          </a:prstGeom>
          <a:solidFill>
            <a:schemeClr val="bg1">
              <a:lumMod val="95000"/>
            </a:schemeClr>
          </a:solidFill>
        </p:spPr>
        <p:txBody>
          <a:bodyPr rtlCol="0">
            <a:normAutofit/>
          </a:bodyPr>
          <a:lstStyle/>
          <a:p>
            <a:pPr lvl="0"/>
            <a:endParaRPr lang="en-US" noProof="0">
              <a:sym typeface="Arial"/>
            </a:endParaRPr>
          </a:p>
        </p:txBody>
      </p:sp>
      <p:sp>
        <p:nvSpPr>
          <p:cNvPr id="6" name="Footer Placeholder 1">
            <a:extLst>
              <a:ext uri="{FF2B5EF4-FFF2-40B4-BE49-F238E27FC236}">
                <a16:creationId xmlns:a16="http://schemas.microsoft.com/office/drawing/2014/main" id="{940B70CF-6283-9141-B3D4-C230A1963AAD}"/>
              </a:ext>
            </a:extLst>
          </p:cNvPr>
          <p:cNvSpPr>
            <a:spLocks noGrp="1" noChangeArrowheads="1"/>
          </p:cNvSpPr>
          <p:nvPr>
            <p:ph type="ftr" sz="quarter" idx="16"/>
          </p:nvPr>
        </p:nvSpPr>
        <p:spPr>
          <a:xfrm>
            <a:off x="365125" y="6127750"/>
            <a:ext cx="7553325" cy="365125"/>
          </a:xfrm>
        </p:spPr>
        <p:txBody>
          <a:bodyPr/>
          <a:lstStyle>
            <a:lvl1pPr>
              <a:defRPr b="0" i="0"/>
            </a:lvl1pPr>
          </a:lstStyle>
          <a:p>
            <a:r>
              <a:rPr lang="en-US" altLang="en-US"/>
              <a:t>Presentation Template 2021</a:t>
            </a:r>
          </a:p>
        </p:txBody>
      </p:sp>
      <p:sp>
        <p:nvSpPr>
          <p:cNvPr id="7" name="Date Placeholder 2">
            <a:extLst>
              <a:ext uri="{FF2B5EF4-FFF2-40B4-BE49-F238E27FC236}">
                <a16:creationId xmlns:a16="http://schemas.microsoft.com/office/drawing/2014/main" id="{CB402371-AB3F-9243-8923-3197A9929285}"/>
              </a:ext>
            </a:extLst>
          </p:cNvPr>
          <p:cNvSpPr>
            <a:spLocks noGrp="1" noChangeArrowheads="1"/>
          </p:cNvSpPr>
          <p:nvPr>
            <p:ph type="dt" sz="half" idx="17"/>
          </p:nvPr>
        </p:nvSpPr>
        <p:spPr/>
        <p:txBody>
          <a:bodyPr/>
          <a:lstStyle>
            <a:lvl1pPr>
              <a:defRPr b="0" i="0"/>
            </a:lvl1pPr>
          </a:lstStyle>
          <a:p>
            <a:fld id="{30D08EF8-05A7-084F-A407-7622708E06ED}" type="datetime4">
              <a:rPr lang="en-US" altLang="en-US" smtClean="0"/>
              <a:t>August 5, 2026</a:t>
            </a:fld>
            <a:endParaRPr lang="en-US" altLang="en-US"/>
          </a:p>
        </p:txBody>
      </p:sp>
      <p:sp>
        <p:nvSpPr>
          <p:cNvPr id="8" name="Google Shape;8;p1">
            <a:extLst>
              <a:ext uri="{FF2B5EF4-FFF2-40B4-BE49-F238E27FC236}">
                <a16:creationId xmlns:a16="http://schemas.microsoft.com/office/drawing/2014/main" id="{73753C53-AFC5-2447-BAC4-4A4689182501}"/>
              </a:ext>
            </a:extLst>
          </p:cNvPr>
          <p:cNvSpPr txBox="1">
            <a:spLocks noGrp="1" noChangeArrowheads="1"/>
          </p:cNvSpPr>
          <p:nvPr>
            <p:ph type="sldNum" idx="12"/>
          </p:nvPr>
        </p:nvSpPr>
        <p:spPr bwMode="auto">
          <a:xfrm>
            <a:off x="0" y="6126163"/>
            <a:ext cx="365125"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91440" bIns="0" numCol="1" anchor="ctr" anchorCtr="0" compatLnSpc="1">
            <a:prstTxWarp prst="textNoShape">
              <a:avLst/>
            </a:prstTxWarp>
          </a:bodyPr>
          <a:lstStyle>
            <a:lvl1pPr algn="r" eaLnBrk="1" hangingPunct="1">
              <a:buClr>
                <a:srgbClr val="000000"/>
              </a:buClr>
              <a:buFont typeface="Arial" panose="020B0604020202020204" pitchFamily="34" charset="0"/>
              <a:buNone/>
              <a:defRPr sz="1200" b="0" i="0">
                <a:solidFill>
                  <a:schemeClr val="bg2"/>
                </a:solidFill>
                <a:latin typeface="Century Gothic" panose="020B0502020202020204" pitchFamily="34" charset="0"/>
              </a:defRPr>
            </a:lvl1pPr>
          </a:lstStyle>
          <a:p>
            <a:fld id="{94215290-EFA0-C442-A251-47942B7D7638}" type="slidenum">
              <a:rPr lang="en-US" altLang="en-US" smtClean="0"/>
              <a:pPr/>
              <a:t>‹#›</a:t>
            </a:fld>
            <a:endParaRPr lang="en-US" altLang="en-US"/>
          </a:p>
        </p:txBody>
      </p:sp>
      <p:sp>
        <p:nvSpPr>
          <p:cNvPr id="10" name="Content Placeholder 2">
            <a:extLst>
              <a:ext uri="{FF2B5EF4-FFF2-40B4-BE49-F238E27FC236}">
                <a16:creationId xmlns:a16="http://schemas.microsoft.com/office/drawing/2014/main" id="{3CF87639-9DD7-F340-BEDC-5CEB959A8559}"/>
              </a:ext>
            </a:extLst>
          </p:cNvPr>
          <p:cNvSpPr>
            <a:spLocks noGrp="1"/>
          </p:cNvSpPr>
          <p:nvPr>
            <p:ph sz="quarter" idx="13"/>
          </p:nvPr>
        </p:nvSpPr>
        <p:spPr>
          <a:xfrm>
            <a:off x="6095999" y="1463040"/>
            <a:ext cx="5669281" cy="4295775"/>
          </a:xfrm>
        </p:spPr>
        <p:txBody>
          <a:bodyPr/>
          <a:lstStyle>
            <a:lvl2pPr marL="731520">
              <a:defRPr/>
            </a:lvl2pPr>
            <a:lvl3pPr marL="731520">
              <a:defRPr/>
            </a:lvl3pPr>
            <a:lvl4pPr marL="1097280">
              <a:defRPr/>
            </a:lvl4pPr>
            <a:lvl5pPr marL="109728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768695382"/>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matchingName="Specializations Content 1" preserve="1" userDrawn="1">
  <p:cSld name="1_Specializations Content 1">
    <p:spTree>
      <p:nvGrpSpPr>
        <p:cNvPr id="1" name="Shape 27"/>
        <p:cNvGrpSpPr/>
        <p:nvPr/>
      </p:nvGrpSpPr>
      <p:grpSpPr>
        <a:xfrm>
          <a:off x="0" y="0"/>
          <a:ext cx="0" cy="0"/>
          <a:chOff x="0" y="0"/>
          <a:chExt cx="0" cy="0"/>
        </a:xfrm>
      </p:grpSpPr>
      <p:sp>
        <p:nvSpPr>
          <p:cNvPr id="9" name="Google Shape;6;p1"/>
          <p:cNvSpPr txBox="1">
            <a:spLocks noGrp="1"/>
          </p:cNvSpPr>
          <p:nvPr>
            <p:ph type="title"/>
          </p:nvPr>
        </p:nvSpPr>
        <p:spPr>
          <a:xfrm>
            <a:off x="365759" y="365760"/>
            <a:ext cx="10514966" cy="731520"/>
          </a:xfrm>
          <a:prstGeom prst="rect">
            <a:avLst/>
          </a:prstGeom>
          <a:noFill/>
          <a:ln>
            <a:noFill/>
          </a:ln>
        </p:spPr>
        <p:txBody>
          <a:bodyPr spcFirstLastPara="1">
            <a:noAutofit/>
          </a:bodyPr>
          <a:lstStyle>
            <a:lvl1pPr lvl="0">
              <a:spcBef>
                <a:spcPts val="0"/>
              </a:spcBef>
              <a:spcAft>
                <a:spcPts val="0"/>
              </a:spcAft>
              <a:buClr>
                <a:schemeClr val="dk1"/>
              </a:buClr>
              <a:buSzPts val="3700"/>
              <a:buFont typeface="Century Gothic"/>
              <a:buNone/>
              <a:defRPr sz="3600" b="1" cap="all" baseline="0">
                <a:solidFill>
                  <a:schemeClr val="dk1"/>
                </a:solidFill>
                <a:latin typeface="Century Gothic"/>
                <a:ea typeface="Century Gothic"/>
                <a:cs typeface="Century Gothic"/>
                <a:sym typeface="Century Gothic"/>
              </a:defRPr>
            </a:lvl1pPr>
            <a:lvl2pPr lvl="1">
              <a:spcBef>
                <a:spcPts val="0"/>
              </a:spcBef>
              <a:spcAft>
                <a:spcPts val="0"/>
              </a:spcAft>
              <a:buClr>
                <a:schemeClr val="dk1"/>
              </a:buClr>
              <a:buSzPts val="3700"/>
              <a:buFont typeface="Century Gothic"/>
              <a:buNone/>
              <a:defRPr sz="3700">
                <a:solidFill>
                  <a:schemeClr val="dk1"/>
                </a:solidFill>
                <a:latin typeface="Century Gothic"/>
                <a:ea typeface="Century Gothic"/>
                <a:cs typeface="Century Gothic"/>
                <a:sym typeface="Century Gothic"/>
              </a:defRPr>
            </a:lvl2pPr>
            <a:lvl3pPr lvl="2">
              <a:spcBef>
                <a:spcPts val="0"/>
              </a:spcBef>
              <a:spcAft>
                <a:spcPts val="0"/>
              </a:spcAft>
              <a:buClr>
                <a:schemeClr val="dk1"/>
              </a:buClr>
              <a:buSzPts val="3700"/>
              <a:buFont typeface="Century Gothic"/>
              <a:buNone/>
              <a:defRPr sz="3700">
                <a:solidFill>
                  <a:schemeClr val="dk1"/>
                </a:solidFill>
                <a:latin typeface="Century Gothic"/>
                <a:ea typeface="Century Gothic"/>
                <a:cs typeface="Century Gothic"/>
                <a:sym typeface="Century Gothic"/>
              </a:defRPr>
            </a:lvl3pPr>
            <a:lvl4pPr lvl="3">
              <a:spcBef>
                <a:spcPts val="0"/>
              </a:spcBef>
              <a:spcAft>
                <a:spcPts val="0"/>
              </a:spcAft>
              <a:buClr>
                <a:schemeClr val="dk1"/>
              </a:buClr>
              <a:buSzPts val="3700"/>
              <a:buFont typeface="Century Gothic"/>
              <a:buNone/>
              <a:defRPr sz="3700">
                <a:solidFill>
                  <a:schemeClr val="dk1"/>
                </a:solidFill>
                <a:latin typeface="Century Gothic"/>
                <a:ea typeface="Century Gothic"/>
                <a:cs typeface="Century Gothic"/>
                <a:sym typeface="Century Gothic"/>
              </a:defRPr>
            </a:lvl4pPr>
            <a:lvl5pPr lvl="4">
              <a:spcBef>
                <a:spcPts val="0"/>
              </a:spcBef>
              <a:spcAft>
                <a:spcPts val="0"/>
              </a:spcAft>
              <a:buClr>
                <a:schemeClr val="dk1"/>
              </a:buClr>
              <a:buSzPts val="3700"/>
              <a:buFont typeface="Century Gothic"/>
              <a:buNone/>
              <a:defRPr sz="3700">
                <a:solidFill>
                  <a:schemeClr val="dk1"/>
                </a:solidFill>
                <a:latin typeface="Century Gothic"/>
                <a:ea typeface="Century Gothic"/>
                <a:cs typeface="Century Gothic"/>
                <a:sym typeface="Century Gothic"/>
              </a:defRPr>
            </a:lvl5pPr>
            <a:lvl6pPr lvl="5">
              <a:spcBef>
                <a:spcPts val="0"/>
              </a:spcBef>
              <a:spcAft>
                <a:spcPts val="0"/>
              </a:spcAft>
              <a:buClr>
                <a:schemeClr val="dk1"/>
              </a:buClr>
              <a:buSzPts val="3700"/>
              <a:buFont typeface="Century Gothic"/>
              <a:buNone/>
              <a:defRPr sz="3700">
                <a:solidFill>
                  <a:schemeClr val="dk1"/>
                </a:solidFill>
                <a:latin typeface="Century Gothic"/>
                <a:ea typeface="Century Gothic"/>
                <a:cs typeface="Century Gothic"/>
                <a:sym typeface="Century Gothic"/>
              </a:defRPr>
            </a:lvl6pPr>
            <a:lvl7pPr lvl="6">
              <a:spcBef>
                <a:spcPts val="0"/>
              </a:spcBef>
              <a:spcAft>
                <a:spcPts val="0"/>
              </a:spcAft>
              <a:buClr>
                <a:schemeClr val="dk1"/>
              </a:buClr>
              <a:buSzPts val="3700"/>
              <a:buFont typeface="Century Gothic"/>
              <a:buNone/>
              <a:defRPr sz="3700">
                <a:solidFill>
                  <a:schemeClr val="dk1"/>
                </a:solidFill>
                <a:latin typeface="Century Gothic"/>
                <a:ea typeface="Century Gothic"/>
                <a:cs typeface="Century Gothic"/>
                <a:sym typeface="Century Gothic"/>
              </a:defRPr>
            </a:lvl7pPr>
            <a:lvl8pPr lvl="7">
              <a:spcBef>
                <a:spcPts val="0"/>
              </a:spcBef>
              <a:spcAft>
                <a:spcPts val="0"/>
              </a:spcAft>
              <a:buClr>
                <a:schemeClr val="dk1"/>
              </a:buClr>
              <a:buSzPts val="3700"/>
              <a:buFont typeface="Century Gothic"/>
              <a:buNone/>
              <a:defRPr sz="3700">
                <a:solidFill>
                  <a:schemeClr val="dk1"/>
                </a:solidFill>
                <a:latin typeface="Century Gothic"/>
                <a:ea typeface="Century Gothic"/>
                <a:cs typeface="Century Gothic"/>
                <a:sym typeface="Century Gothic"/>
              </a:defRPr>
            </a:lvl8pPr>
            <a:lvl9pPr lvl="8">
              <a:spcBef>
                <a:spcPts val="0"/>
              </a:spcBef>
              <a:spcAft>
                <a:spcPts val="0"/>
              </a:spcAft>
              <a:buClr>
                <a:schemeClr val="dk1"/>
              </a:buClr>
              <a:buSzPts val="3700"/>
              <a:buFont typeface="Century Gothic"/>
              <a:buNone/>
              <a:defRPr sz="3700">
                <a:solidFill>
                  <a:schemeClr val="dk1"/>
                </a:solidFill>
                <a:latin typeface="Century Gothic"/>
                <a:ea typeface="Century Gothic"/>
                <a:cs typeface="Century Gothic"/>
                <a:sym typeface="Century Gothic"/>
              </a:defRPr>
            </a:lvl9pPr>
          </a:lstStyle>
          <a:p>
            <a:endParaRPr/>
          </a:p>
        </p:txBody>
      </p:sp>
      <p:sp>
        <p:nvSpPr>
          <p:cNvPr id="10" name="Footer Placeholder 1">
            <a:extLst>
              <a:ext uri="{FF2B5EF4-FFF2-40B4-BE49-F238E27FC236}">
                <a16:creationId xmlns:a16="http://schemas.microsoft.com/office/drawing/2014/main" id="{57A97F2B-6EA9-334E-A571-5A0848BC26A5}"/>
              </a:ext>
            </a:extLst>
          </p:cNvPr>
          <p:cNvSpPr>
            <a:spLocks noGrp="1" noChangeArrowheads="1"/>
          </p:cNvSpPr>
          <p:nvPr>
            <p:ph type="ftr" sz="quarter" idx="3"/>
          </p:nvPr>
        </p:nvSpPr>
        <p:spPr bwMode="auto">
          <a:xfrm>
            <a:off x="365125" y="6127750"/>
            <a:ext cx="7499350"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eaLnBrk="1" hangingPunct="1">
              <a:buClr>
                <a:srgbClr val="000000"/>
              </a:buClr>
              <a:buFont typeface="Arial" panose="020B0604020202020204" pitchFamily="34" charset="0"/>
              <a:buNone/>
              <a:defRPr sz="1200" b="0" i="0">
                <a:solidFill>
                  <a:srgbClr val="7F7F7F"/>
                </a:solidFill>
                <a:latin typeface="Century Gothic" panose="020B0502020202020204" pitchFamily="34" charset="0"/>
              </a:defRPr>
            </a:lvl1pPr>
          </a:lstStyle>
          <a:p>
            <a:r>
              <a:rPr lang="en-US" altLang="en-US"/>
              <a:t>Presentation Template 2021</a:t>
            </a:r>
          </a:p>
        </p:txBody>
      </p:sp>
      <p:sp>
        <p:nvSpPr>
          <p:cNvPr id="11" name="Date Placeholder 2">
            <a:extLst>
              <a:ext uri="{FF2B5EF4-FFF2-40B4-BE49-F238E27FC236}">
                <a16:creationId xmlns:a16="http://schemas.microsoft.com/office/drawing/2014/main" id="{8387DB7A-300A-8F4E-91F0-4131D2B51A9C}"/>
              </a:ext>
            </a:extLst>
          </p:cNvPr>
          <p:cNvSpPr>
            <a:spLocks noGrp="1" noChangeArrowheads="1"/>
          </p:cNvSpPr>
          <p:nvPr>
            <p:ph type="dt" sz="half" idx="2"/>
          </p:nvPr>
        </p:nvSpPr>
        <p:spPr bwMode="auto">
          <a:xfrm>
            <a:off x="8142288" y="6127750"/>
            <a:ext cx="2738437"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algn="r" eaLnBrk="1" hangingPunct="1">
              <a:buClr>
                <a:srgbClr val="000000"/>
              </a:buClr>
              <a:buFont typeface="Arial" panose="020B0604020202020204" pitchFamily="34" charset="0"/>
              <a:buNone/>
              <a:defRPr sz="1200" b="0" i="0">
                <a:solidFill>
                  <a:srgbClr val="7F7F7F"/>
                </a:solidFill>
                <a:latin typeface="Century Gothic" panose="020B0502020202020204" pitchFamily="34" charset="0"/>
              </a:defRPr>
            </a:lvl1pPr>
          </a:lstStyle>
          <a:p>
            <a:fld id="{E436B58A-F879-A643-A358-A89DF9FFAF79}" type="datetime4">
              <a:rPr lang="en-US" altLang="en-US" smtClean="0"/>
              <a:t>August 5, 2026</a:t>
            </a:fld>
            <a:endParaRPr lang="en-US" altLang="en-US"/>
          </a:p>
        </p:txBody>
      </p:sp>
      <p:sp>
        <p:nvSpPr>
          <p:cNvPr id="12" name="Google Shape;8;p1">
            <a:extLst>
              <a:ext uri="{FF2B5EF4-FFF2-40B4-BE49-F238E27FC236}">
                <a16:creationId xmlns:a16="http://schemas.microsoft.com/office/drawing/2014/main" id="{7C7509CC-0EF3-154E-9323-29B7E77B5CA2}"/>
              </a:ext>
            </a:extLst>
          </p:cNvPr>
          <p:cNvSpPr txBox="1">
            <a:spLocks noGrp="1" noChangeArrowheads="1"/>
          </p:cNvSpPr>
          <p:nvPr>
            <p:ph type="sldNum" idx="12"/>
          </p:nvPr>
        </p:nvSpPr>
        <p:spPr bwMode="auto">
          <a:xfrm>
            <a:off x="0" y="6126163"/>
            <a:ext cx="365125"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91440" bIns="0" numCol="1" anchor="ctr" anchorCtr="0" compatLnSpc="1">
            <a:prstTxWarp prst="textNoShape">
              <a:avLst/>
            </a:prstTxWarp>
          </a:bodyPr>
          <a:lstStyle>
            <a:lvl1pPr algn="r" eaLnBrk="1" hangingPunct="1">
              <a:buClr>
                <a:srgbClr val="000000"/>
              </a:buClr>
              <a:buFont typeface="Arial" panose="020B0604020202020204" pitchFamily="34" charset="0"/>
              <a:buNone/>
              <a:defRPr sz="1200" b="0" i="0">
                <a:solidFill>
                  <a:schemeClr val="bg2"/>
                </a:solidFill>
                <a:latin typeface="Century Gothic" panose="020B0502020202020204" pitchFamily="34" charset="0"/>
              </a:defRPr>
            </a:lvl1pPr>
          </a:lstStyle>
          <a:p>
            <a:fld id="{94215290-EFA0-C442-A251-47942B7D7638}" type="slidenum">
              <a:rPr lang="en-US" altLang="en-US" smtClean="0"/>
              <a:pPr/>
              <a:t>‹#›</a:t>
            </a:fld>
            <a:endParaRPr lang="en-US" altLang="en-US"/>
          </a:p>
        </p:txBody>
      </p:sp>
      <p:sp>
        <p:nvSpPr>
          <p:cNvPr id="4" name="Google Shape;32;p5">
            <a:extLst>
              <a:ext uri="{FF2B5EF4-FFF2-40B4-BE49-F238E27FC236}">
                <a16:creationId xmlns:a16="http://schemas.microsoft.com/office/drawing/2014/main" id="{630212C1-3191-E640-B701-44E3456E8235}"/>
              </a:ext>
            </a:extLst>
          </p:cNvPr>
          <p:cNvSpPr>
            <a:spLocks noChangeArrowheads="1"/>
          </p:cNvSpPr>
          <p:nvPr/>
        </p:nvSpPr>
        <p:spPr bwMode="auto">
          <a:xfrm>
            <a:off x="11104563" y="292608"/>
            <a:ext cx="874712" cy="877824"/>
          </a:xfrm>
          <a:prstGeom prst="ellipse">
            <a:avLst/>
          </a:prstGeom>
          <a:solidFill>
            <a:schemeClr val="accent6"/>
          </a:solidFill>
          <a:ln>
            <a:noFill/>
          </a:ln>
        </p:spPr>
        <p:txBody>
          <a:bodyPr lIns="121900" tIns="121900" rIns="121900" bIns="121900" anchor="ctr"/>
          <a:lstStyle>
            <a:lvl1pPr>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1pPr>
            <a:lvl2pPr marL="742950" indent="-285750">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2pPr>
            <a:lvl3pPr marL="1143000" indent="-228600">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3pPr>
            <a:lvl4pPr marL="1600200" indent="-228600">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4pPr>
            <a:lvl5pPr marL="2057400" indent="-228600">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5pPr>
            <a:lvl6pPr marL="2514600" indent="-228600" eaLnBrk="0" fontAlgn="base" hangingPunct="0">
              <a:spcBef>
                <a:spcPct val="0"/>
              </a:spcBef>
              <a:spcAft>
                <a:spcPct val="0"/>
              </a:spcAft>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6pPr>
            <a:lvl7pPr marL="2971800" indent="-228600" eaLnBrk="0" fontAlgn="base" hangingPunct="0">
              <a:spcBef>
                <a:spcPct val="0"/>
              </a:spcBef>
              <a:spcAft>
                <a:spcPct val="0"/>
              </a:spcAft>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7pPr>
            <a:lvl8pPr marL="3429000" indent="-228600" eaLnBrk="0" fontAlgn="base" hangingPunct="0">
              <a:spcBef>
                <a:spcPct val="0"/>
              </a:spcBef>
              <a:spcAft>
                <a:spcPct val="0"/>
              </a:spcAft>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8pPr>
            <a:lvl9pPr marL="3886200" indent="-228600" eaLnBrk="0" fontAlgn="base" hangingPunct="0">
              <a:spcBef>
                <a:spcPct val="0"/>
              </a:spcBef>
              <a:spcAft>
                <a:spcPct val="0"/>
              </a:spcAft>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9pPr>
          </a:lstStyle>
          <a:p>
            <a:pPr eaLnBrk="1" hangingPunct="1"/>
            <a:endParaRPr lang="en-US" altLang="en-US" b="0" i="0">
              <a:latin typeface="Century Gothic" panose="020B0502020202020204" pitchFamily="34" charset="0"/>
            </a:endParaRPr>
          </a:p>
        </p:txBody>
      </p:sp>
      <p:pic>
        <p:nvPicPr>
          <p:cNvPr id="14" name="Picture 13">
            <a:extLst>
              <a:ext uri="{FF2B5EF4-FFF2-40B4-BE49-F238E27FC236}">
                <a16:creationId xmlns:a16="http://schemas.microsoft.com/office/drawing/2014/main" id="{E28A8D60-E734-D54D-91B6-9750ED0AEF5A}"/>
              </a:ext>
            </a:extLst>
          </p:cNvPr>
          <p:cNvPicPr>
            <a:picLocks noChangeAspect="1"/>
          </p:cNvPicPr>
          <p:nvPr userDrawn="1"/>
        </p:nvPicPr>
        <p:blipFill>
          <a:blip r:embed="rId2"/>
          <a:stretch>
            <a:fillRect/>
          </a:stretch>
        </p:blipFill>
        <p:spPr>
          <a:xfrm>
            <a:off x="365125" y="6583680"/>
            <a:ext cx="2566851" cy="274320"/>
          </a:xfrm>
          <a:prstGeom prst="rect">
            <a:avLst/>
          </a:prstGeom>
        </p:spPr>
      </p:pic>
      <p:sp>
        <p:nvSpPr>
          <p:cNvPr id="16" name="Content Placeholder 2">
            <a:extLst>
              <a:ext uri="{FF2B5EF4-FFF2-40B4-BE49-F238E27FC236}">
                <a16:creationId xmlns:a16="http://schemas.microsoft.com/office/drawing/2014/main" id="{83BF0349-A3E6-674A-8290-0899F4CB6868}"/>
              </a:ext>
            </a:extLst>
          </p:cNvPr>
          <p:cNvSpPr>
            <a:spLocks noGrp="1"/>
          </p:cNvSpPr>
          <p:nvPr>
            <p:ph sz="quarter" idx="13"/>
          </p:nvPr>
        </p:nvSpPr>
        <p:spPr>
          <a:xfrm>
            <a:off x="365125" y="1463040"/>
            <a:ext cx="10515600" cy="4295775"/>
          </a:xfrm>
        </p:spPr>
        <p:txBody>
          <a:bodyPr/>
          <a:lstStyle>
            <a:lvl2pPr marL="731520">
              <a:defRPr/>
            </a:lvl2pPr>
            <a:lvl3pPr marL="731520">
              <a:defRPr/>
            </a:lvl3pPr>
            <a:lvl4pPr marL="1097280">
              <a:defRPr/>
            </a:lvl4pPr>
            <a:lvl5pPr marL="109728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710543036"/>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matchingName="Specializations Content 1" preserve="1" userDrawn="1">
  <p:cSld name="1_Specializations Content 1">
    <p:spTree>
      <p:nvGrpSpPr>
        <p:cNvPr id="1" name="Shape 27"/>
        <p:cNvGrpSpPr/>
        <p:nvPr/>
      </p:nvGrpSpPr>
      <p:grpSpPr>
        <a:xfrm>
          <a:off x="0" y="0"/>
          <a:ext cx="0" cy="0"/>
          <a:chOff x="0" y="0"/>
          <a:chExt cx="0" cy="0"/>
        </a:xfrm>
      </p:grpSpPr>
      <p:sp>
        <p:nvSpPr>
          <p:cNvPr id="9" name="Google Shape;6;p1"/>
          <p:cNvSpPr txBox="1">
            <a:spLocks noGrp="1"/>
          </p:cNvSpPr>
          <p:nvPr>
            <p:ph type="title"/>
          </p:nvPr>
        </p:nvSpPr>
        <p:spPr>
          <a:xfrm>
            <a:off x="365759" y="365760"/>
            <a:ext cx="10514966" cy="731520"/>
          </a:xfrm>
          <a:prstGeom prst="rect">
            <a:avLst/>
          </a:prstGeom>
          <a:noFill/>
          <a:ln>
            <a:noFill/>
          </a:ln>
        </p:spPr>
        <p:txBody>
          <a:bodyPr spcFirstLastPara="1">
            <a:noAutofit/>
          </a:bodyPr>
          <a:lstStyle>
            <a:lvl1pPr lvl="0">
              <a:spcBef>
                <a:spcPts val="0"/>
              </a:spcBef>
              <a:spcAft>
                <a:spcPts val="0"/>
              </a:spcAft>
              <a:buClr>
                <a:schemeClr val="dk1"/>
              </a:buClr>
              <a:buSzPts val="3700"/>
              <a:buFont typeface="Century Gothic"/>
              <a:buNone/>
              <a:defRPr sz="3600" b="1" cap="all" baseline="0">
                <a:solidFill>
                  <a:schemeClr val="dk1"/>
                </a:solidFill>
                <a:latin typeface="Century Gothic"/>
                <a:ea typeface="Century Gothic"/>
                <a:cs typeface="Century Gothic"/>
                <a:sym typeface="Century Gothic"/>
              </a:defRPr>
            </a:lvl1pPr>
            <a:lvl2pPr lvl="1">
              <a:spcBef>
                <a:spcPts val="0"/>
              </a:spcBef>
              <a:spcAft>
                <a:spcPts val="0"/>
              </a:spcAft>
              <a:buClr>
                <a:schemeClr val="dk1"/>
              </a:buClr>
              <a:buSzPts val="3700"/>
              <a:buFont typeface="Century Gothic"/>
              <a:buNone/>
              <a:defRPr sz="3700">
                <a:solidFill>
                  <a:schemeClr val="dk1"/>
                </a:solidFill>
                <a:latin typeface="Century Gothic"/>
                <a:ea typeface="Century Gothic"/>
                <a:cs typeface="Century Gothic"/>
                <a:sym typeface="Century Gothic"/>
              </a:defRPr>
            </a:lvl2pPr>
            <a:lvl3pPr lvl="2">
              <a:spcBef>
                <a:spcPts val="0"/>
              </a:spcBef>
              <a:spcAft>
                <a:spcPts val="0"/>
              </a:spcAft>
              <a:buClr>
                <a:schemeClr val="dk1"/>
              </a:buClr>
              <a:buSzPts val="3700"/>
              <a:buFont typeface="Century Gothic"/>
              <a:buNone/>
              <a:defRPr sz="3700">
                <a:solidFill>
                  <a:schemeClr val="dk1"/>
                </a:solidFill>
                <a:latin typeface="Century Gothic"/>
                <a:ea typeface="Century Gothic"/>
                <a:cs typeface="Century Gothic"/>
                <a:sym typeface="Century Gothic"/>
              </a:defRPr>
            </a:lvl3pPr>
            <a:lvl4pPr lvl="3">
              <a:spcBef>
                <a:spcPts val="0"/>
              </a:spcBef>
              <a:spcAft>
                <a:spcPts val="0"/>
              </a:spcAft>
              <a:buClr>
                <a:schemeClr val="dk1"/>
              </a:buClr>
              <a:buSzPts val="3700"/>
              <a:buFont typeface="Century Gothic"/>
              <a:buNone/>
              <a:defRPr sz="3700">
                <a:solidFill>
                  <a:schemeClr val="dk1"/>
                </a:solidFill>
                <a:latin typeface="Century Gothic"/>
                <a:ea typeface="Century Gothic"/>
                <a:cs typeface="Century Gothic"/>
                <a:sym typeface="Century Gothic"/>
              </a:defRPr>
            </a:lvl4pPr>
            <a:lvl5pPr lvl="4">
              <a:spcBef>
                <a:spcPts val="0"/>
              </a:spcBef>
              <a:spcAft>
                <a:spcPts val="0"/>
              </a:spcAft>
              <a:buClr>
                <a:schemeClr val="dk1"/>
              </a:buClr>
              <a:buSzPts val="3700"/>
              <a:buFont typeface="Century Gothic"/>
              <a:buNone/>
              <a:defRPr sz="3700">
                <a:solidFill>
                  <a:schemeClr val="dk1"/>
                </a:solidFill>
                <a:latin typeface="Century Gothic"/>
                <a:ea typeface="Century Gothic"/>
                <a:cs typeface="Century Gothic"/>
                <a:sym typeface="Century Gothic"/>
              </a:defRPr>
            </a:lvl5pPr>
            <a:lvl6pPr lvl="5">
              <a:spcBef>
                <a:spcPts val="0"/>
              </a:spcBef>
              <a:spcAft>
                <a:spcPts val="0"/>
              </a:spcAft>
              <a:buClr>
                <a:schemeClr val="dk1"/>
              </a:buClr>
              <a:buSzPts val="3700"/>
              <a:buFont typeface="Century Gothic"/>
              <a:buNone/>
              <a:defRPr sz="3700">
                <a:solidFill>
                  <a:schemeClr val="dk1"/>
                </a:solidFill>
                <a:latin typeface="Century Gothic"/>
                <a:ea typeface="Century Gothic"/>
                <a:cs typeface="Century Gothic"/>
                <a:sym typeface="Century Gothic"/>
              </a:defRPr>
            </a:lvl6pPr>
            <a:lvl7pPr lvl="6">
              <a:spcBef>
                <a:spcPts val="0"/>
              </a:spcBef>
              <a:spcAft>
                <a:spcPts val="0"/>
              </a:spcAft>
              <a:buClr>
                <a:schemeClr val="dk1"/>
              </a:buClr>
              <a:buSzPts val="3700"/>
              <a:buFont typeface="Century Gothic"/>
              <a:buNone/>
              <a:defRPr sz="3700">
                <a:solidFill>
                  <a:schemeClr val="dk1"/>
                </a:solidFill>
                <a:latin typeface="Century Gothic"/>
                <a:ea typeface="Century Gothic"/>
                <a:cs typeface="Century Gothic"/>
                <a:sym typeface="Century Gothic"/>
              </a:defRPr>
            </a:lvl7pPr>
            <a:lvl8pPr lvl="7">
              <a:spcBef>
                <a:spcPts val="0"/>
              </a:spcBef>
              <a:spcAft>
                <a:spcPts val="0"/>
              </a:spcAft>
              <a:buClr>
                <a:schemeClr val="dk1"/>
              </a:buClr>
              <a:buSzPts val="3700"/>
              <a:buFont typeface="Century Gothic"/>
              <a:buNone/>
              <a:defRPr sz="3700">
                <a:solidFill>
                  <a:schemeClr val="dk1"/>
                </a:solidFill>
                <a:latin typeface="Century Gothic"/>
                <a:ea typeface="Century Gothic"/>
                <a:cs typeface="Century Gothic"/>
                <a:sym typeface="Century Gothic"/>
              </a:defRPr>
            </a:lvl8pPr>
            <a:lvl9pPr lvl="8">
              <a:spcBef>
                <a:spcPts val="0"/>
              </a:spcBef>
              <a:spcAft>
                <a:spcPts val="0"/>
              </a:spcAft>
              <a:buClr>
                <a:schemeClr val="dk1"/>
              </a:buClr>
              <a:buSzPts val="3700"/>
              <a:buFont typeface="Century Gothic"/>
              <a:buNone/>
              <a:defRPr sz="3700">
                <a:solidFill>
                  <a:schemeClr val="dk1"/>
                </a:solidFill>
                <a:latin typeface="Century Gothic"/>
                <a:ea typeface="Century Gothic"/>
                <a:cs typeface="Century Gothic"/>
                <a:sym typeface="Century Gothic"/>
              </a:defRPr>
            </a:lvl9pPr>
          </a:lstStyle>
          <a:p>
            <a:endParaRPr/>
          </a:p>
        </p:txBody>
      </p:sp>
      <p:sp>
        <p:nvSpPr>
          <p:cNvPr id="10" name="Footer Placeholder 1">
            <a:extLst>
              <a:ext uri="{FF2B5EF4-FFF2-40B4-BE49-F238E27FC236}">
                <a16:creationId xmlns:a16="http://schemas.microsoft.com/office/drawing/2014/main" id="{57A97F2B-6EA9-334E-A571-5A0848BC26A5}"/>
              </a:ext>
            </a:extLst>
          </p:cNvPr>
          <p:cNvSpPr>
            <a:spLocks noGrp="1" noChangeArrowheads="1"/>
          </p:cNvSpPr>
          <p:nvPr>
            <p:ph type="ftr" sz="quarter" idx="3"/>
          </p:nvPr>
        </p:nvSpPr>
        <p:spPr bwMode="auto">
          <a:xfrm>
            <a:off x="365125" y="6127750"/>
            <a:ext cx="7499350"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eaLnBrk="1" hangingPunct="1">
              <a:buClr>
                <a:srgbClr val="000000"/>
              </a:buClr>
              <a:buFont typeface="Arial" panose="020B0604020202020204" pitchFamily="34" charset="0"/>
              <a:buNone/>
              <a:defRPr sz="1200" b="0" i="0">
                <a:solidFill>
                  <a:srgbClr val="7F7F7F"/>
                </a:solidFill>
                <a:latin typeface="Century Gothic" panose="020B0502020202020204" pitchFamily="34" charset="0"/>
              </a:defRPr>
            </a:lvl1pPr>
          </a:lstStyle>
          <a:p>
            <a:r>
              <a:rPr lang="en-US" altLang="en-US"/>
              <a:t>Presentation Template 2021</a:t>
            </a:r>
          </a:p>
        </p:txBody>
      </p:sp>
      <p:sp>
        <p:nvSpPr>
          <p:cNvPr id="11" name="Date Placeholder 2">
            <a:extLst>
              <a:ext uri="{FF2B5EF4-FFF2-40B4-BE49-F238E27FC236}">
                <a16:creationId xmlns:a16="http://schemas.microsoft.com/office/drawing/2014/main" id="{8387DB7A-300A-8F4E-91F0-4131D2B51A9C}"/>
              </a:ext>
            </a:extLst>
          </p:cNvPr>
          <p:cNvSpPr>
            <a:spLocks noGrp="1" noChangeArrowheads="1"/>
          </p:cNvSpPr>
          <p:nvPr>
            <p:ph type="dt" sz="half" idx="2"/>
          </p:nvPr>
        </p:nvSpPr>
        <p:spPr bwMode="auto">
          <a:xfrm>
            <a:off x="8142288" y="6127750"/>
            <a:ext cx="2738437"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algn="r" eaLnBrk="1" hangingPunct="1">
              <a:buClr>
                <a:srgbClr val="000000"/>
              </a:buClr>
              <a:buFont typeface="Arial" panose="020B0604020202020204" pitchFamily="34" charset="0"/>
              <a:buNone/>
              <a:defRPr sz="1200" b="0" i="0">
                <a:solidFill>
                  <a:srgbClr val="7F7F7F"/>
                </a:solidFill>
                <a:latin typeface="Century Gothic" panose="020B0502020202020204" pitchFamily="34" charset="0"/>
              </a:defRPr>
            </a:lvl1pPr>
          </a:lstStyle>
          <a:p>
            <a:fld id="{5BE7813F-439A-1846-AB33-C16523D94F70}" type="datetime4">
              <a:rPr lang="en-US" altLang="en-US" smtClean="0"/>
              <a:t>August 5, 2026</a:t>
            </a:fld>
            <a:endParaRPr lang="en-US" altLang="en-US"/>
          </a:p>
        </p:txBody>
      </p:sp>
      <p:sp>
        <p:nvSpPr>
          <p:cNvPr id="12" name="Google Shape;8;p1">
            <a:extLst>
              <a:ext uri="{FF2B5EF4-FFF2-40B4-BE49-F238E27FC236}">
                <a16:creationId xmlns:a16="http://schemas.microsoft.com/office/drawing/2014/main" id="{7C7509CC-0EF3-154E-9323-29B7E77B5CA2}"/>
              </a:ext>
            </a:extLst>
          </p:cNvPr>
          <p:cNvSpPr txBox="1">
            <a:spLocks noGrp="1" noChangeArrowheads="1"/>
          </p:cNvSpPr>
          <p:nvPr>
            <p:ph type="sldNum" idx="12"/>
          </p:nvPr>
        </p:nvSpPr>
        <p:spPr bwMode="auto">
          <a:xfrm>
            <a:off x="0" y="6126163"/>
            <a:ext cx="365125"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91440" bIns="0" numCol="1" anchor="ctr" anchorCtr="0" compatLnSpc="1">
            <a:prstTxWarp prst="textNoShape">
              <a:avLst/>
            </a:prstTxWarp>
          </a:bodyPr>
          <a:lstStyle>
            <a:lvl1pPr algn="r" eaLnBrk="1" hangingPunct="1">
              <a:buClr>
                <a:srgbClr val="000000"/>
              </a:buClr>
              <a:buFont typeface="Arial" panose="020B0604020202020204" pitchFamily="34" charset="0"/>
              <a:buNone/>
              <a:defRPr sz="1200" b="0" i="0">
                <a:solidFill>
                  <a:schemeClr val="bg2"/>
                </a:solidFill>
                <a:latin typeface="Century Gothic" panose="020B0502020202020204" pitchFamily="34" charset="0"/>
              </a:defRPr>
            </a:lvl1pPr>
          </a:lstStyle>
          <a:p>
            <a:fld id="{94215290-EFA0-C442-A251-47942B7D7638}" type="slidenum">
              <a:rPr lang="en-US" altLang="en-US" smtClean="0"/>
              <a:pPr/>
              <a:t>‹#›</a:t>
            </a:fld>
            <a:endParaRPr lang="en-US" altLang="en-US"/>
          </a:p>
        </p:txBody>
      </p:sp>
      <p:sp>
        <p:nvSpPr>
          <p:cNvPr id="4" name="Google Shape;32;p5">
            <a:extLst>
              <a:ext uri="{FF2B5EF4-FFF2-40B4-BE49-F238E27FC236}">
                <a16:creationId xmlns:a16="http://schemas.microsoft.com/office/drawing/2014/main" id="{630212C1-3191-E640-B701-44E3456E8235}"/>
              </a:ext>
            </a:extLst>
          </p:cNvPr>
          <p:cNvSpPr>
            <a:spLocks noChangeArrowheads="1"/>
          </p:cNvSpPr>
          <p:nvPr/>
        </p:nvSpPr>
        <p:spPr bwMode="auto">
          <a:xfrm>
            <a:off x="11104563" y="292608"/>
            <a:ext cx="874712" cy="877824"/>
          </a:xfrm>
          <a:prstGeom prst="ellipse">
            <a:avLst/>
          </a:prstGeom>
          <a:solidFill>
            <a:schemeClr val="accent4"/>
          </a:solidFill>
          <a:ln>
            <a:noFill/>
          </a:ln>
        </p:spPr>
        <p:txBody>
          <a:bodyPr lIns="121900" tIns="121900" rIns="121900" bIns="121900" anchor="ctr"/>
          <a:lstStyle>
            <a:lvl1pPr>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1pPr>
            <a:lvl2pPr marL="742950" indent="-285750">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2pPr>
            <a:lvl3pPr marL="1143000" indent="-228600">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3pPr>
            <a:lvl4pPr marL="1600200" indent="-228600">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4pPr>
            <a:lvl5pPr marL="2057400" indent="-228600">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5pPr>
            <a:lvl6pPr marL="2514600" indent="-228600" eaLnBrk="0" fontAlgn="base" hangingPunct="0">
              <a:spcBef>
                <a:spcPct val="0"/>
              </a:spcBef>
              <a:spcAft>
                <a:spcPct val="0"/>
              </a:spcAft>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6pPr>
            <a:lvl7pPr marL="2971800" indent="-228600" eaLnBrk="0" fontAlgn="base" hangingPunct="0">
              <a:spcBef>
                <a:spcPct val="0"/>
              </a:spcBef>
              <a:spcAft>
                <a:spcPct val="0"/>
              </a:spcAft>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7pPr>
            <a:lvl8pPr marL="3429000" indent="-228600" eaLnBrk="0" fontAlgn="base" hangingPunct="0">
              <a:spcBef>
                <a:spcPct val="0"/>
              </a:spcBef>
              <a:spcAft>
                <a:spcPct val="0"/>
              </a:spcAft>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8pPr>
            <a:lvl9pPr marL="3886200" indent="-228600" eaLnBrk="0" fontAlgn="base" hangingPunct="0">
              <a:spcBef>
                <a:spcPct val="0"/>
              </a:spcBef>
              <a:spcAft>
                <a:spcPct val="0"/>
              </a:spcAft>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9pPr>
          </a:lstStyle>
          <a:p>
            <a:pPr eaLnBrk="1" hangingPunct="1"/>
            <a:endParaRPr lang="en-US" altLang="en-US" b="0" i="0">
              <a:latin typeface="Century Gothic" panose="020B0502020202020204" pitchFamily="34" charset="0"/>
            </a:endParaRPr>
          </a:p>
        </p:txBody>
      </p:sp>
      <p:pic>
        <p:nvPicPr>
          <p:cNvPr id="14" name="Picture 13">
            <a:extLst>
              <a:ext uri="{FF2B5EF4-FFF2-40B4-BE49-F238E27FC236}">
                <a16:creationId xmlns:a16="http://schemas.microsoft.com/office/drawing/2014/main" id="{E28A8D60-E734-D54D-91B6-9750ED0AEF5A}"/>
              </a:ext>
            </a:extLst>
          </p:cNvPr>
          <p:cNvPicPr>
            <a:picLocks noChangeAspect="1"/>
          </p:cNvPicPr>
          <p:nvPr userDrawn="1"/>
        </p:nvPicPr>
        <p:blipFill>
          <a:blip r:embed="rId2"/>
          <a:stretch>
            <a:fillRect/>
          </a:stretch>
        </p:blipFill>
        <p:spPr>
          <a:xfrm>
            <a:off x="365125" y="6583680"/>
            <a:ext cx="2566851" cy="274320"/>
          </a:xfrm>
          <a:prstGeom prst="rect">
            <a:avLst/>
          </a:prstGeom>
        </p:spPr>
      </p:pic>
      <p:sp>
        <p:nvSpPr>
          <p:cNvPr id="16" name="Content Placeholder 2">
            <a:extLst>
              <a:ext uri="{FF2B5EF4-FFF2-40B4-BE49-F238E27FC236}">
                <a16:creationId xmlns:a16="http://schemas.microsoft.com/office/drawing/2014/main" id="{C557A6C9-89A9-1741-B4DC-5BBD7D553D25}"/>
              </a:ext>
            </a:extLst>
          </p:cNvPr>
          <p:cNvSpPr>
            <a:spLocks noGrp="1"/>
          </p:cNvSpPr>
          <p:nvPr>
            <p:ph sz="quarter" idx="13"/>
          </p:nvPr>
        </p:nvSpPr>
        <p:spPr>
          <a:xfrm>
            <a:off x="365125" y="1463040"/>
            <a:ext cx="10515600" cy="4295775"/>
          </a:xfrm>
        </p:spPr>
        <p:txBody>
          <a:bodyPr/>
          <a:lstStyle>
            <a:lvl2pPr marL="731520">
              <a:defRPr/>
            </a:lvl2pPr>
            <a:lvl3pPr marL="731520">
              <a:defRPr/>
            </a:lvl3pPr>
            <a:lvl4pPr marL="1097280">
              <a:defRPr/>
            </a:lvl4pPr>
            <a:lvl5pPr marL="109728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907781638"/>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matchingName="Specializations Content 1" preserve="1" userDrawn="1">
  <p:cSld name="1_Specializations Content 1">
    <p:spTree>
      <p:nvGrpSpPr>
        <p:cNvPr id="1" name="Shape 27"/>
        <p:cNvGrpSpPr/>
        <p:nvPr/>
      </p:nvGrpSpPr>
      <p:grpSpPr>
        <a:xfrm>
          <a:off x="0" y="0"/>
          <a:ext cx="0" cy="0"/>
          <a:chOff x="0" y="0"/>
          <a:chExt cx="0" cy="0"/>
        </a:xfrm>
      </p:grpSpPr>
      <p:sp>
        <p:nvSpPr>
          <p:cNvPr id="9" name="Google Shape;6;p1"/>
          <p:cNvSpPr txBox="1">
            <a:spLocks noGrp="1"/>
          </p:cNvSpPr>
          <p:nvPr>
            <p:ph type="title"/>
          </p:nvPr>
        </p:nvSpPr>
        <p:spPr>
          <a:xfrm>
            <a:off x="365759" y="365760"/>
            <a:ext cx="10514966" cy="731520"/>
          </a:xfrm>
          <a:prstGeom prst="rect">
            <a:avLst/>
          </a:prstGeom>
          <a:noFill/>
          <a:ln>
            <a:noFill/>
          </a:ln>
        </p:spPr>
        <p:txBody>
          <a:bodyPr spcFirstLastPara="1">
            <a:noAutofit/>
          </a:bodyPr>
          <a:lstStyle>
            <a:lvl1pPr lvl="0">
              <a:spcBef>
                <a:spcPts val="0"/>
              </a:spcBef>
              <a:spcAft>
                <a:spcPts val="0"/>
              </a:spcAft>
              <a:buClr>
                <a:schemeClr val="dk1"/>
              </a:buClr>
              <a:buSzPts val="3700"/>
              <a:buFont typeface="Century Gothic"/>
              <a:buNone/>
              <a:defRPr sz="3600" b="1" cap="all" baseline="0">
                <a:solidFill>
                  <a:schemeClr val="dk1"/>
                </a:solidFill>
                <a:latin typeface="Century Gothic"/>
                <a:ea typeface="Century Gothic"/>
                <a:cs typeface="Century Gothic"/>
                <a:sym typeface="Century Gothic"/>
              </a:defRPr>
            </a:lvl1pPr>
            <a:lvl2pPr lvl="1">
              <a:spcBef>
                <a:spcPts val="0"/>
              </a:spcBef>
              <a:spcAft>
                <a:spcPts val="0"/>
              </a:spcAft>
              <a:buClr>
                <a:schemeClr val="dk1"/>
              </a:buClr>
              <a:buSzPts val="3700"/>
              <a:buFont typeface="Century Gothic"/>
              <a:buNone/>
              <a:defRPr sz="3700">
                <a:solidFill>
                  <a:schemeClr val="dk1"/>
                </a:solidFill>
                <a:latin typeface="Century Gothic"/>
                <a:ea typeface="Century Gothic"/>
                <a:cs typeface="Century Gothic"/>
                <a:sym typeface="Century Gothic"/>
              </a:defRPr>
            </a:lvl2pPr>
            <a:lvl3pPr lvl="2">
              <a:spcBef>
                <a:spcPts val="0"/>
              </a:spcBef>
              <a:spcAft>
                <a:spcPts val="0"/>
              </a:spcAft>
              <a:buClr>
                <a:schemeClr val="dk1"/>
              </a:buClr>
              <a:buSzPts val="3700"/>
              <a:buFont typeface="Century Gothic"/>
              <a:buNone/>
              <a:defRPr sz="3700">
                <a:solidFill>
                  <a:schemeClr val="dk1"/>
                </a:solidFill>
                <a:latin typeface="Century Gothic"/>
                <a:ea typeface="Century Gothic"/>
                <a:cs typeface="Century Gothic"/>
                <a:sym typeface="Century Gothic"/>
              </a:defRPr>
            </a:lvl3pPr>
            <a:lvl4pPr lvl="3">
              <a:spcBef>
                <a:spcPts val="0"/>
              </a:spcBef>
              <a:spcAft>
                <a:spcPts val="0"/>
              </a:spcAft>
              <a:buClr>
                <a:schemeClr val="dk1"/>
              </a:buClr>
              <a:buSzPts val="3700"/>
              <a:buFont typeface="Century Gothic"/>
              <a:buNone/>
              <a:defRPr sz="3700">
                <a:solidFill>
                  <a:schemeClr val="dk1"/>
                </a:solidFill>
                <a:latin typeface="Century Gothic"/>
                <a:ea typeface="Century Gothic"/>
                <a:cs typeface="Century Gothic"/>
                <a:sym typeface="Century Gothic"/>
              </a:defRPr>
            </a:lvl4pPr>
            <a:lvl5pPr lvl="4">
              <a:spcBef>
                <a:spcPts val="0"/>
              </a:spcBef>
              <a:spcAft>
                <a:spcPts val="0"/>
              </a:spcAft>
              <a:buClr>
                <a:schemeClr val="dk1"/>
              </a:buClr>
              <a:buSzPts val="3700"/>
              <a:buFont typeface="Century Gothic"/>
              <a:buNone/>
              <a:defRPr sz="3700">
                <a:solidFill>
                  <a:schemeClr val="dk1"/>
                </a:solidFill>
                <a:latin typeface="Century Gothic"/>
                <a:ea typeface="Century Gothic"/>
                <a:cs typeface="Century Gothic"/>
                <a:sym typeface="Century Gothic"/>
              </a:defRPr>
            </a:lvl5pPr>
            <a:lvl6pPr lvl="5">
              <a:spcBef>
                <a:spcPts val="0"/>
              </a:spcBef>
              <a:spcAft>
                <a:spcPts val="0"/>
              </a:spcAft>
              <a:buClr>
                <a:schemeClr val="dk1"/>
              </a:buClr>
              <a:buSzPts val="3700"/>
              <a:buFont typeface="Century Gothic"/>
              <a:buNone/>
              <a:defRPr sz="3700">
                <a:solidFill>
                  <a:schemeClr val="dk1"/>
                </a:solidFill>
                <a:latin typeface="Century Gothic"/>
                <a:ea typeface="Century Gothic"/>
                <a:cs typeface="Century Gothic"/>
                <a:sym typeface="Century Gothic"/>
              </a:defRPr>
            </a:lvl6pPr>
            <a:lvl7pPr lvl="6">
              <a:spcBef>
                <a:spcPts val="0"/>
              </a:spcBef>
              <a:spcAft>
                <a:spcPts val="0"/>
              </a:spcAft>
              <a:buClr>
                <a:schemeClr val="dk1"/>
              </a:buClr>
              <a:buSzPts val="3700"/>
              <a:buFont typeface="Century Gothic"/>
              <a:buNone/>
              <a:defRPr sz="3700">
                <a:solidFill>
                  <a:schemeClr val="dk1"/>
                </a:solidFill>
                <a:latin typeface="Century Gothic"/>
                <a:ea typeface="Century Gothic"/>
                <a:cs typeface="Century Gothic"/>
                <a:sym typeface="Century Gothic"/>
              </a:defRPr>
            </a:lvl7pPr>
            <a:lvl8pPr lvl="7">
              <a:spcBef>
                <a:spcPts val="0"/>
              </a:spcBef>
              <a:spcAft>
                <a:spcPts val="0"/>
              </a:spcAft>
              <a:buClr>
                <a:schemeClr val="dk1"/>
              </a:buClr>
              <a:buSzPts val="3700"/>
              <a:buFont typeface="Century Gothic"/>
              <a:buNone/>
              <a:defRPr sz="3700">
                <a:solidFill>
                  <a:schemeClr val="dk1"/>
                </a:solidFill>
                <a:latin typeface="Century Gothic"/>
                <a:ea typeface="Century Gothic"/>
                <a:cs typeface="Century Gothic"/>
                <a:sym typeface="Century Gothic"/>
              </a:defRPr>
            </a:lvl8pPr>
            <a:lvl9pPr lvl="8">
              <a:spcBef>
                <a:spcPts val="0"/>
              </a:spcBef>
              <a:spcAft>
                <a:spcPts val="0"/>
              </a:spcAft>
              <a:buClr>
                <a:schemeClr val="dk1"/>
              </a:buClr>
              <a:buSzPts val="3700"/>
              <a:buFont typeface="Century Gothic"/>
              <a:buNone/>
              <a:defRPr sz="3700">
                <a:solidFill>
                  <a:schemeClr val="dk1"/>
                </a:solidFill>
                <a:latin typeface="Century Gothic"/>
                <a:ea typeface="Century Gothic"/>
                <a:cs typeface="Century Gothic"/>
                <a:sym typeface="Century Gothic"/>
              </a:defRPr>
            </a:lvl9pPr>
          </a:lstStyle>
          <a:p>
            <a:endParaRPr/>
          </a:p>
        </p:txBody>
      </p:sp>
      <p:sp>
        <p:nvSpPr>
          <p:cNvPr id="10" name="Footer Placeholder 1">
            <a:extLst>
              <a:ext uri="{FF2B5EF4-FFF2-40B4-BE49-F238E27FC236}">
                <a16:creationId xmlns:a16="http://schemas.microsoft.com/office/drawing/2014/main" id="{57A97F2B-6EA9-334E-A571-5A0848BC26A5}"/>
              </a:ext>
            </a:extLst>
          </p:cNvPr>
          <p:cNvSpPr>
            <a:spLocks noGrp="1" noChangeArrowheads="1"/>
          </p:cNvSpPr>
          <p:nvPr>
            <p:ph type="ftr" sz="quarter" idx="3"/>
          </p:nvPr>
        </p:nvSpPr>
        <p:spPr bwMode="auto">
          <a:xfrm>
            <a:off x="365125" y="6127750"/>
            <a:ext cx="7499350"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eaLnBrk="1" hangingPunct="1">
              <a:buClr>
                <a:srgbClr val="000000"/>
              </a:buClr>
              <a:buFont typeface="Arial" panose="020B0604020202020204" pitchFamily="34" charset="0"/>
              <a:buNone/>
              <a:defRPr sz="1200" b="0" i="0">
                <a:solidFill>
                  <a:srgbClr val="7F7F7F"/>
                </a:solidFill>
                <a:latin typeface="Century Gothic" panose="020B0502020202020204" pitchFamily="34" charset="0"/>
              </a:defRPr>
            </a:lvl1pPr>
          </a:lstStyle>
          <a:p>
            <a:r>
              <a:rPr lang="en-US" altLang="en-US"/>
              <a:t>Presentation Template 2021</a:t>
            </a:r>
          </a:p>
        </p:txBody>
      </p:sp>
      <p:sp>
        <p:nvSpPr>
          <p:cNvPr id="11" name="Date Placeholder 2">
            <a:extLst>
              <a:ext uri="{FF2B5EF4-FFF2-40B4-BE49-F238E27FC236}">
                <a16:creationId xmlns:a16="http://schemas.microsoft.com/office/drawing/2014/main" id="{8387DB7A-300A-8F4E-91F0-4131D2B51A9C}"/>
              </a:ext>
            </a:extLst>
          </p:cNvPr>
          <p:cNvSpPr>
            <a:spLocks noGrp="1" noChangeArrowheads="1"/>
          </p:cNvSpPr>
          <p:nvPr>
            <p:ph type="dt" sz="half" idx="2"/>
          </p:nvPr>
        </p:nvSpPr>
        <p:spPr bwMode="auto">
          <a:xfrm>
            <a:off x="8142288" y="6127750"/>
            <a:ext cx="2738437"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algn="r" eaLnBrk="1" hangingPunct="1">
              <a:buClr>
                <a:srgbClr val="000000"/>
              </a:buClr>
              <a:buFont typeface="Arial" panose="020B0604020202020204" pitchFamily="34" charset="0"/>
              <a:buNone/>
              <a:defRPr sz="1200" b="0" i="0">
                <a:solidFill>
                  <a:srgbClr val="7F7F7F"/>
                </a:solidFill>
                <a:latin typeface="Century Gothic" panose="020B0502020202020204" pitchFamily="34" charset="0"/>
              </a:defRPr>
            </a:lvl1pPr>
          </a:lstStyle>
          <a:p>
            <a:fld id="{4356E7A8-32E3-F841-9CD3-02B74C8312AC}" type="datetime4">
              <a:rPr lang="en-US" altLang="en-US" smtClean="0"/>
              <a:t>August 5, 2026</a:t>
            </a:fld>
            <a:endParaRPr lang="en-US" altLang="en-US"/>
          </a:p>
        </p:txBody>
      </p:sp>
      <p:sp>
        <p:nvSpPr>
          <p:cNvPr id="12" name="Google Shape;8;p1">
            <a:extLst>
              <a:ext uri="{FF2B5EF4-FFF2-40B4-BE49-F238E27FC236}">
                <a16:creationId xmlns:a16="http://schemas.microsoft.com/office/drawing/2014/main" id="{7C7509CC-0EF3-154E-9323-29B7E77B5CA2}"/>
              </a:ext>
            </a:extLst>
          </p:cNvPr>
          <p:cNvSpPr txBox="1">
            <a:spLocks noGrp="1" noChangeArrowheads="1"/>
          </p:cNvSpPr>
          <p:nvPr>
            <p:ph type="sldNum" idx="12"/>
          </p:nvPr>
        </p:nvSpPr>
        <p:spPr bwMode="auto">
          <a:xfrm>
            <a:off x="0" y="6126163"/>
            <a:ext cx="365125"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91440" bIns="0" numCol="1" anchor="ctr" anchorCtr="0" compatLnSpc="1">
            <a:prstTxWarp prst="textNoShape">
              <a:avLst/>
            </a:prstTxWarp>
          </a:bodyPr>
          <a:lstStyle>
            <a:lvl1pPr algn="r" eaLnBrk="1" hangingPunct="1">
              <a:buClr>
                <a:srgbClr val="000000"/>
              </a:buClr>
              <a:buFont typeface="Arial" panose="020B0604020202020204" pitchFamily="34" charset="0"/>
              <a:buNone/>
              <a:defRPr sz="1200" b="0" i="0">
                <a:solidFill>
                  <a:schemeClr val="bg2"/>
                </a:solidFill>
                <a:latin typeface="Century Gothic" panose="020B0502020202020204" pitchFamily="34" charset="0"/>
              </a:defRPr>
            </a:lvl1pPr>
          </a:lstStyle>
          <a:p>
            <a:fld id="{94215290-EFA0-C442-A251-47942B7D7638}" type="slidenum">
              <a:rPr lang="en-US" altLang="en-US" smtClean="0"/>
              <a:pPr/>
              <a:t>‹#›</a:t>
            </a:fld>
            <a:endParaRPr lang="en-US" altLang="en-US"/>
          </a:p>
        </p:txBody>
      </p:sp>
      <p:sp>
        <p:nvSpPr>
          <p:cNvPr id="4" name="Google Shape;32;p5">
            <a:extLst>
              <a:ext uri="{FF2B5EF4-FFF2-40B4-BE49-F238E27FC236}">
                <a16:creationId xmlns:a16="http://schemas.microsoft.com/office/drawing/2014/main" id="{630212C1-3191-E640-B701-44E3456E8235}"/>
              </a:ext>
            </a:extLst>
          </p:cNvPr>
          <p:cNvSpPr>
            <a:spLocks noChangeArrowheads="1"/>
          </p:cNvSpPr>
          <p:nvPr/>
        </p:nvSpPr>
        <p:spPr bwMode="auto">
          <a:xfrm>
            <a:off x="11104563" y="292608"/>
            <a:ext cx="874712" cy="877824"/>
          </a:xfrm>
          <a:prstGeom prst="ellipse">
            <a:avLst/>
          </a:prstGeom>
          <a:solidFill>
            <a:srgbClr val="21409A"/>
          </a:solidFill>
          <a:ln>
            <a:noFill/>
          </a:ln>
        </p:spPr>
        <p:txBody>
          <a:bodyPr lIns="121900" tIns="121900" rIns="121900" bIns="121900" anchor="ctr"/>
          <a:lstStyle>
            <a:lvl1pPr>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1pPr>
            <a:lvl2pPr marL="742950" indent="-285750">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2pPr>
            <a:lvl3pPr marL="1143000" indent="-228600">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3pPr>
            <a:lvl4pPr marL="1600200" indent="-228600">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4pPr>
            <a:lvl5pPr marL="2057400" indent="-228600">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5pPr>
            <a:lvl6pPr marL="2514600" indent="-228600" eaLnBrk="0" fontAlgn="base" hangingPunct="0">
              <a:spcBef>
                <a:spcPct val="0"/>
              </a:spcBef>
              <a:spcAft>
                <a:spcPct val="0"/>
              </a:spcAft>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6pPr>
            <a:lvl7pPr marL="2971800" indent="-228600" eaLnBrk="0" fontAlgn="base" hangingPunct="0">
              <a:spcBef>
                <a:spcPct val="0"/>
              </a:spcBef>
              <a:spcAft>
                <a:spcPct val="0"/>
              </a:spcAft>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7pPr>
            <a:lvl8pPr marL="3429000" indent="-228600" eaLnBrk="0" fontAlgn="base" hangingPunct="0">
              <a:spcBef>
                <a:spcPct val="0"/>
              </a:spcBef>
              <a:spcAft>
                <a:spcPct val="0"/>
              </a:spcAft>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8pPr>
            <a:lvl9pPr marL="3886200" indent="-228600" eaLnBrk="0" fontAlgn="base" hangingPunct="0">
              <a:spcBef>
                <a:spcPct val="0"/>
              </a:spcBef>
              <a:spcAft>
                <a:spcPct val="0"/>
              </a:spcAft>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9pPr>
          </a:lstStyle>
          <a:p>
            <a:pPr eaLnBrk="1" hangingPunct="1"/>
            <a:endParaRPr lang="en-US" altLang="en-US" b="0" i="0">
              <a:latin typeface="Century Gothic" panose="020B0502020202020204" pitchFamily="34" charset="0"/>
            </a:endParaRPr>
          </a:p>
        </p:txBody>
      </p:sp>
      <p:pic>
        <p:nvPicPr>
          <p:cNvPr id="14" name="Picture 13">
            <a:extLst>
              <a:ext uri="{FF2B5EF4-FFF2-40B4-BE49-F238E27FC236}">
                <a16:creationId xmlns:a16="http://schemas.microsoft.com/office/drawing/2014/main" id="{E28A8D60-E734-D54D-91B6-9750ED0AEF5A}"/>
              </a:ext>
            </a:extLst>
          </p:cNvPr>
          <p:cNvPicPr>
            <a:picLocks noChangeAspect="1"/>
          </p:cNvPicPr>
          <p:nvPr userDrawn="1"/>
        </p:nvPicPr>
        <p:blipFill>
          <a:blip r:embed="rId2"/>
          <a:stretch>
            <a:fillRect/>
          </a:stretch>
        </p:blipFill>
        <p:spPr>
          <a:xfrm>
            <a:off x="365125" y="6583680"/>
            <a:ext cx="2566851" cy="274320"/>
          </a:xfrm>
          <a:prstGeom prst="rect">
            <a:avLst/>
          </a:prstGeom>
        </p:spPr>
      </p:pic>
      <p:sp>
        <p:nvSpPr>
          <p:cNvPr id="16" name="Content Placeholder 2">
            <a:extLst>
              <a:ext uri="{FF2B5EF4-FFF2-40B4-BE49-F238E27FC236}">
                <a16:creationId xmlns:a16="http://schemas.microsoft.com/office/drawing/2014/main" id="{AA83040D-AD6B-2846-979A-2040B7C6E5DC}"/>
              </a:ext>
            </a:extLst>
          </p:cNvPr>
          <p:cNvSpPr>
            <a:spLocks noGrp="1"/>
          </p:cNvSpPr>
          <p:nvPr>
            <p:ph sz="quarter" idx="13"/>
          </p:nvPr>
        </p:nvSpPr>
        <p:spPr>
          <a:xfrm>
            <a:off x="365125" y="1463040"/>
            <a:ext cx="10515600" cy="4295775"/>
          </a:xfrm>
        </p:spPr>
        <p:txBody>
          <a:bodyPr/>
          <a:lstStyle>
            <a:lvl2pPr marL="731520">
              <a:defRPr/>
            </a:lvl2pPr>
            <a:lvl3pPr marL="731520">
              <a:defRPr/>
            </a:lvl3pPr>
            <a:lvl4pPr marL="1097280">
              <a:defRPr/>
            </a:lvl4pPr>
            <a:lvl5pPr marL="109728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33301851"/>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matchingName="Specializations Content 1" preserve="1" userDrawn="1">
  <p:cSld name="1_Specializations Content 1">
    <p:spTree>
      <p:nvGrpSpPr>
        <p:cNvPr id="1" name="Shape 27"/>
        <p:cNvGrpSpPr/>
        <p:nvPr/>
      </p:nvGrpSpPr>
      <p:grpSpPr>
        <a:xfrm>
          <a:off x="0" y="0"/>
          <a:ext cx="0" cy="0"/>
          <a:chOff x="0" y="0"/>
          <a:chExt cx="0" cy="0"/>
        </a:xfrm>
      </p:grpSpPr>
      <p:sp>
        <p:nvSpPr>
          <p:cNvPr id="9" name="Google Shape;6;p1"/>
          <p:cNvSpPr txBox="1">
            <a:spLocks noGrp="1"/>
          </p:cNvSpPr>
          <p:nvPr>
            <p:ph type="title"/>
          </p:nvPr>
        </p:nvSpPr>
        <p:spPr>
          <a:xfrm>
            <a:off x="365759" y="365760"/>
            <a:ext cx="10514966" cy="731520"/>
          </a:xfrm>
          <a:prstGeom prst="rect">
            <a:avLst/>
          </a:prstGeom>
          <a:noFill/>
          <a:ln>
            <a:noFill/>
          </a:ln>
        </p:spPr>
        <p:txBody>
          <a:bodyPr spcFirstLastPara="1">
            <a:noAutofit/>
          </a:bodyPr>
          <a:lstStyle>
            <a:lvl1pPr lvl="0">
              <a:spcBef>
                <a:spcPts val="0"/>
              </a:spcBef>
              <a:spcAft>
                <a:spcPts val="0"/>
              </a:spcAft>
              <a:buClr>
                <a:schemeClr val="dk1"/>
              </a:buClr>
              <a:buSzPts val="3700"/>
              <a:buFont typeface="Century Gothic"/>
              <a:buNone/>
              <a:defRPr sz="3600" b="1" cap="all" baseline="0">
                <a:solidFill>
                  <a:schemeClr val="dk1"/>
                </a:solidFill>
                <a:latin typeface="Century Gothic"/>
                <a:ea typeface="Century Gothic"/>
                <a:cs typeface="Century Gothic"/>
                <a:sym typeface="Century Gothic"/>
              </a:defRPr>
            </a:lvl1pPr>
            <a:lvl2pPr lvl="1">
              <a:spcBef>
                <a:spcPts val="0"/>
              </a:spcBef>
              <a:spcAft>
                <a:spcPts val="0"/>
              </a:spcAft>
              <a:buClr>
                <a:schemeClr val="dk1"/>
              </a:buClr>
              <a:buSzPts val="3700"/>
              <a:buFont typeface="Century Gothic"/>
              <a:buNone/>
              <a:defRPr sz="3700">
                <a:solidFill>
                  <a:schemeClr val="dk1"/>
                </a:solidFill>
                <a:latin typeface="Century Gothic"/>
                <a:ea typeface="Century Gothic"/>
                <a:cs typeface="Century Gothic"/>
                <a:sym typeface="Century Gothic"/>
              </a:defRPr>
            </a:lvl2pPr>
            <a:lvl3pPr lvl="2">
              <a:spcBef>
                <a:spcPts val="0"/>
              </a:spcBef>
              <a:spcAft>
                <a:spcPts val="0"/>
              </a:spcAft>
              <a:buClr>
                <a:schemeClr val="dk1"/>
              </a:buClr>
              <a:buSzPts val="3700"/>
              <a:buFont typeface="Century Gothic"/>
              <a:buNone/>
              <a:defRPr sz="3700">
                <a:solidFill>
                  <a:schemeClr val="dk1"/>
                </a:solidFill>
                <a:latin typeface="Century Gothic"/>
                <a:ea typeface="Century Gothic"/>
                <a:cs typeface="Century Gothic"/>
                <a:sym typeface="Century Gothic"/>
              </a:defRPr>
            </a:lvl3pPr>
            <a:lvl4pPr lvl="3">
              <a:spcBef>
                <a:spcPts val="0"/>
              </a:spcBef>
              <a:spcAft>
                <a:spcPts val="0"/>
              </a:spcAft>
              <a:buClr>
                <a:schemeClr val="dk1"/>
              </a:buClr>
              <a:buSzPts val="3700"/>
              <a:buFont typeface="Century Gothic"/>
              <a:buNone/>
              <a:defRPr sz="3700">
                <a:solidFill>
                  <a:schemeClr val="dk1"/>
                </a:solidFill>
                <a:latin typeface="Century Gothic"/>
                <a:ea typeface="Century Gothic"/>
                <a:cs typeface="Century Gothic"/>
                <a:sym typeface="Century Gothic"/>
              </a:defRPr>
            </a:lvl4pPr>
            <a:lvl5pPr lvl="4">
              <a:spcBef>
                <a:spcPts val="0"/>
              </a:spcBef>
              <a:spcAft>
                <a:spcPts val="0"/>
              </a:spcAft>
              <a:buClr>
                <a:schemeClr val="dk1"/>
              </a:buClr>
              <a:buSzPts val="3700"/>
              <a:buFont typeface="Century Gothic"/>
              <a:buNone/>
              <a:defRPr sz="3700">
                <a:solidFill>
                  <a:schemeClr val="dk1"/>
                </a:solidFill>
                <a:latin typeface="Century Gothic"/>
                <a:ea typeface="Century Gothic"/>
                <a:cs typeface="Century Gothic"/>
                <a:sym typeface="Century Gothic"/>
              </a:defRPr>
            </a:lvl5pPr>
            <a:lvl6pPr lvl="5">
              <a:spcBef>
                <a:spcPts val="0"/>
              </a:spcBef>
              <a:spcAft>
                <a:spcPts val="0"/>
              </a:spcAft>
              <a:buClr>
                <a:schemeClr val="dk1"/>
              </a:buClr>
              <a:buSzPts val="3700"/>
              <a:buFont typeface="Century Gothic"/>
              <a:buNone/>
              <a:defRPr sz="3700">
                <a:solidFill>
                  <a:schemeClr val="dk1"/>
                </a:solidFill>
                <a:latin typeface="Century Gothic"/>
                <a:ea typeface="Century Gothic"/>
                <a:cs typeface="Century Gothic"/>
                <a:sym typeface="Century Gothic"/>
              </a:defRPr>
            </a:lvl6pPr>
            <a:lvl7pPr lvl="6">
              <a:spcBef>
                <a:spcPts val="0"/>
              </a:spcBef>
              <a:spcAft>
                <a:spcPts val="0"/>
              </a:spcAft>
              <a:buClr>
                <a:schemeClr val="dk1"/>
              </a:buClr>
              <a:buSzPts val="3700"/>
              <a:buFont typeface="Century Gothic"/>
              <a:buNone/>
              <a:defRPr sz="3700">
                <a:solidFill>
                  <a:schemeClr val="dk1"/>
                </a:solidFill>
                <a:latin typeface="Century Gothic"/>
                <a:ea typeface="Century Gothic"/>
                <a:cs typeface="Century Gothic"/>
                <a:sym typeface="Century Gothic"/>
              </a:defRPr>
            </a:lvl7pPr>
            <a:lvl8pPr lvl="7">
              <a:spcBef>
                <a:spcPts val="0"/>
              </a:spcBef>
              <a:spcAft>
                <a:spcPts val="0"/>
              </a:spcAft>
              <a:buClr>
                <a:schemeClr val="dk1"/>
              </a:buClr>
              <a:buSzPts val="3700"/>
              <a:buFont typeface="Century Gothic"/>
              <a:buNone/>
              <a:defRPr sz="3700">
                <a:solidFill>
                  <a:schemeClr val="dk1"/>
                </a:solidFill>
                <a:latin typeface="Century Gothic"/>
                <a:ea typeface="Century Gothic"/>
                <a:cs typeface="Century Gothic"/>
                <a:sym typeface="Century Gothic"/>
              </a:defRPr>
            </a:lvl8pPr>
            <a:lvl9pPr lvl="8">
              <a:spcBef>
                <a:spcPts val="0"/>
              </a:spcBef>
              <a:spcAft>
                <a:spcPts val="0"/>
              </a:spcAft>
              <a:buClr>
                <a:schemeClr val="dk1"/>
              </a:buClr>
              <a:buSzPts val="3700"/>
              <a:buFont typeface="Century Gothic"/>
              <a:buNone/>
              <a:defRPr sz="3700">
                <a:solidFill>
                  <a:schemeClr val="dk1"/>
                </a:solidFill>
                <a:latin typeface="Century Gothic"/>
                <a:ea typeface="Century Gothic"/>
                <a:cs typeface="Century Gothic"/>
                <a:sym typeface="Century Gothic"/>
              </a:defRPr>
            </a:lvl9pPr>
          </a:lstStyle>
          <a:p>
            <a:endParaRPr/>
          </a:p>
        </p:txBody>
      </p:sp>
      <p:sp>
        <p:nvSpPr>
          <p:cNvPr id="10" name="Footer Placeholder 1">
            <a:extLst>
              <a:ext uri="{FF2B5EF4-FFF2-40B4-BE49-F238E27FC236}">
                <a16:creationId xmlns:a16="http://schemas.microsoft.com/office/drawing/2014/main" id="{57A97F2B-6EA9-334E-A571-5A0848BC26A5}"/>
              </a:ext>
            </a:extLst>
          </p:cNvPr>
          <p:cNvSpPr>
            <a:spLocks noGrp="1" noChangeArrowheads="1"/>
          </p:cNvSpPr>
          <p:nvPr>
            <p:ph type="ftr" sz="quarter" idx="3"/>
          </p:nvPr>
        </p:nvSpPr>
        <p:spPr bwMode="auto">
          <a:xfrm>
            <a:off x="365125" y="6127750"/>
            <a:ext cx="7499350"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eaLnBrk="1" hangingPunct="1">
              <a:buClr>
                <a:srgbClr val="000000"/>
              </a:buClr>
              <a:buFont typeface="Arial" panose="020B0604020202020204" pitchFamily="34" charset="0"/>
              <a:buNone/>
              <a:defRPr sz="1200" b="0" i="0">
                <a:solidFill>
                  <a:srgbClr val="7F7F7F"/>
                </a:solidFill>
                <a:latin typeface="Century Gothic" panose="020B0502020202020204" pitchFamily="34" charset="0"/>
              </a:defRPr>
            </a:lvl1pPr>
          </a:lstStyle>
          <a:p>
            <a:r>
              <a:rPr lang="en-US" altLang="en-US"/>
              <a:t>Presentation Template 2021</a:t>
            </a:r>
          </a:p>
        </p:txBody>
      </p:sp>
      <p:sp>
        <p:nvSpPr>
          <p:cNvPr id="11" name="Date Placeholder 2">
            <a:extLst>
              <a:ext uri="{FF2B5EF4-FFF2-40B4-BE49-F238E27FC236}">
                <a16:creationId xmlns:a16="http://schemas.microsoft.com/office/drawing/2014/main" id="{8387DB7A-300A-8F4E-91F0-4131D2B51A9C}"/>
              </a:ext>
            </a:extLst>
          </p:cNvPr>
          <p:cNvSpPr>
            <a:spLocks noGrp="1" noChangeArrowheads="1"/>
          </p:cNvSpPr>
          <p:nvPr>
            <p:ph type="dt" sz="half" idx="2"/>
          </p:nvPr>
        </p:nvSpPr>
        <p:spPr bwMode="auto">
          <a:xfrm>
            <a:off x="8142288" y="6127750"/>
            <a:ext cx="2738437"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algn="r" eaLnBrk="1" hangingPunct="1">
              <a:buClr>
                <a:srgbClr val="000000"/>
              </a:buClr>
              <a:buFont typeface="Arial" panose="020B0604020202020204" pitchFamily="34" charset="0"/>
              <a:buNone/>
              <a:defRPr sz="1200" b="0" i="0">
                <a:solidFill>
                  <a:srgbClr val="7F7F7F"/>
                </a:solidFill>
                <a:latin typeface="Century Gothic" panose="020B0502020202020204" pitchFamily="34" charset="0"/>
              </a:defRPr>
            </a:lvl1pPr>
          </a:lstStyle>
          <a:p>
            <a:fld id="{082E6977-92E3-5045-9AE7-7C5201F11CD2}" type="datetime4">
              <a:rPr lang="en-US" altLang="en-US" smtClean="0"/>
              <a:t>August 5, 2026</a:t>
            </a:fld>
            <a:endParaRPr lang="en-US" altLang="en-US"/>
          </a:p>
        </p:txBody>
      </p:sp>
      <p:sp>
        <p:nvSpPr>
          <p:cNvPr id="12" name="Google Shape;8;p1">
            <a:extLst>
              <a:ext uri="{FF2B5EF4-FFF2-40B4-BE49-F238E27FC236}">
                <a16:creationId xmlns:a16="http://schemas.microsoft.com/office/drawing/2014/main" id="{7C7509CC-0EF3-154E-9323-29B7E77B5CA2}"/>
              </a:ext>
            </a:extLst>
          </p:cNvPr>
          <p:cNvSpPr txBox="1">
            <a:spLocks noGrp="1" noChangeArrowheads="1"/>
          </p:cNvSpPr>
          <p:nvPr>
            <p:ph type="sldNum" idx="12"/>
          </p:nvPr>
        </p:nvSpPr>
        <p:spPr bwMode="auto">
          <a:xfrm>
            <a:off x="0" y="6126163"/>
            <a:ext cx="365125"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91440" bIns="0" numCol="1" anchor="ctr" anchorCtr="0" compatLnSpc="1">
            <a:prstTxWarp prst="textNoShape">
              <a:avLst/>
            </a:prstTxWarp>
          </a:bodyPr>
          <a:lstStyle>
            <a:lvl1pPr algn="r" eaLnBrk="1" hangingPunct="1">
              <a:buClr>
                <a:srgbClr val="000000"/>
              </a:buClr>
              <a:buFont typeface="Arial" panose="020B0604020202020204" pitchFamily="34" charset="0"/>
              <a:buNone/>
              <a:defRPr sz="1200" b="0" i="0">
                <a:solidFill>
                  <a:schemeClr val="bg2"/>
                </a:solidFill>
                <a:latin typeface="Century Gothic" panose="020B0502020202020204" pitchFamily="34" charset="0"/>
              </a:defRPr>
            </a:lvl1pPr>
          </a:lstStyle>
          <a:p>
            <a:fld id="{94215290-EFA0-C442-A251-47942B7D7638}" type="slidenum">
              <a:rPr lang="en-US" altLang="en-US" smtClean="0"/>
              <a:pPr/>
              <a:t>‹#›</a:t>
            </a:fld>
            <a:endParaRPr lang="en-US" altLang="en-US"/>
          </a:p>
        </p:txBody>
      </p:sp>
      <p:sp>
        <p:nvSpPr>
          <p:cNvPr id="4" name="Google Shape;32;p5">
            <a:extLst>
              <a:ext uri="{FF2B5EF4-FFF2-40B4-BE49-F238E27FC236}">
                <a16:creationId xmlns:a16="http://schemas.microsoft.com/office/drawing/2014/main" id="{630212C1-3191-E640-B701-44E3456E8235}"/>
              </a:ext>
            </a:extLst>
          </p:cNvPr>
          <p:cNvSpPr>
            <a:spLocks noChangeArrowheads="1"/>
          </p:cNvSpPr>
          <p:nvPr/>
        </p:nvSpPr>
        <p:spPr bwMode="auto">
          <a:xfrm>
            <a:off x="11104563" y="292608"/>
            <a:ext cx="874712" cy="877824"/>
          </a:xfrm>
          <a:prstGeom prst="ellipse">
            <a:avLst/>
          </a:pr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lIns="121900" tIns="121900" rIns="121900" bIns="121900" anchor="ctr"/>
          <a:lstStyle>
            <a:lvl1pPr>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1pPr>
            <a:lvl2pPr marL="742950" indent="-285750">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2pPr>
            <a:lvl3pPr marL="1143000" indent="-228600">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3pPr>
            <a:lvl4pPr marL="1600200" indent="-228600">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4pPr>
            <a:lvl5pPr marL="2057400" indent="-228600">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5pPr>
            <a:lvl6pPr marL="2514600" indent="-228600" eaLnBrk="0" fontAlgn="base" hangingPunct="0">
              <a:spcBef>
                <a:spcPct val="0"/>
              </a:spcBef>
              <a:spcAft>
                <a:spcPct val="0"/>
              </a:spcAft>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6pPr>
            <a:lvl7pPr marL="2971800" indent="-228600" eaLnBrk="0" fontAlgn="base" hangingPunct="0">
              <a:spcBef>
                <a:spcPct val="0"/>
              </a:spcBef>
              <a:spcAft>
                <a:spcPct val="0"/>
              </a:spcAft>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7pPr>
            <a:lvl8pPr marL="3429000" indent="-228600" eaLnBrk="0" fontAlgn="base" hangingPunct="0">
              <a:spcBef>
                <a:spcPct val="0"/>
              </a:spcBef>
              <a:spcAft>
                <a:spcPct val="0"/>
              </a:spcAft>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8pPr>
            <a:lvl9pPr marL="3886200" indent="-228600" eaLnBrk="0" fontAlgn="base" hangingPunct="0">
              <a:spcBef>
                <a:spcPct val="0"/>
              </a:spcBef>
              <a:spcAft>
                <a:spcPct val="0"/>
              </a:spcAft>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9pPr>
          </a:lstStyle>
          <a:p>
            <a:pPr eaLnBrk="1" hangingPunct="1"/>
            <a:endParaRPr lang="en-US" altLang="en-US" b="0" i="0">
              <a:latin typeface="Century Gothic" panose="020B0502020202020204" pitchFamily="34" charset="0"/>
            </a:endParaRPr>
          </a:p>
        </p:txBody>
      </p:sp>
      <p:pic>
        <p:nvPicPr>
          <p:cNvPr id="14" name="Picture 13">
            <a:extLst>
              <a:ext uri="{FF2B5EF4-FFF2-40B4-BE49-F238E27FC236}">
                <a16:creationId xmlns:a16="http://schemas.microsoft.com/office/drawing/2014/main" id="{E28A8D60-E734-D54D-91B6-9750ED0AEF5A}"/>
              </a:ext>
            </a:extLst>
          </p:cNvPr>
          <p:cNvPicPr>
            <a:picLocks noChangeAspect="1"/>
          </p:cNvPicPr>
          <p:nvPr userDrawn="1"/>
        </p:nvPicPr>
        <p:blipFill>
          <a:blip r:embed="rId2"/>
          <a:stretch>
            <a:fillRect/>
          </a:stretch>
        </p:blipFill>
        <p:spPr>
          <a:xfrm>
            <a:off x="365125" y="6583680"/>
            <a:ext cx="2566851" cy="274320"/>
          </a:xfrm>
          <a:prstGeom prst="rect">
            <a:avLst/>
          </a:prstGeom>
        </p:spPr>
      </p:pic>
      <p:sp>
        <p:nvSpPr>
          <p:cNvPr id="16" name="Content Placeholder 2">
            <a:extLst>
              <a:ext uri="{FF2B5EF4-FFF2-40B4-BE49-F238E27FC236}">
                <a16:creationId xmlns:a16="http://schemas.microsoft.com/office/drawing/2014/main" id="{6F81F701-D9EC-D440-A946-6A8A9ABFDFAC}"/>
              </a:ext>
            </a:extLst>
          </p:cNvPr>
          <p:cNvSpPr>
            <a:spLocks noGrp="1"/>
          </p:cNvSpPr>
          <p:nvPr>
            <p:ph sz="quarter" idx="13"/>
          </p:nvPr>
        </p:nvSpPr>
        <p:spPr>
          <a:xfrm>
            <a:off x="365125" y="1463040"/>
            <a:ext cx="10515600" cy="4295775"/>
          </a:xfrm>
        </p:spPr>
        <p:txBody>
          <a:bodyPr/>
          <a:lstStyle>
            <a:lvl2pPr marL="731520">
              <a:defRPr/>
            </a:lvl2pPr>
            <a:lvl3pPr marL="731520">
              <a:defRPr/>
            </a:lvl3pPr>
            <a:lvl4pPr marL="1097280">
              <a:defRPr/>
            </a:lvl4pPr>
            <a:lvl5pPr marL="109728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335502154"/>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matchingName="Specializations Content 1" preserve="1" userDrawn="1">
  <p:cSld name="1_Specializations Content 1">
    <p:spTree>
      <p:nvGrpSpPr>
        <p:cNvPr id="1" name="Shape 27"/>
        <p:cNvGrpSpPr/>
        <p:nvPr/>
      </p:nvGrpSpPr>
      <p:grpSpPr>
        <a:xfrm>
          <a:off x="0" y="0"/>
          <a:ext cx="0" cy="0"/>
          <a:chOff x="0" y="0"/>
          <a:chExt cx="0" cy="0"/>
        </a:xfrm>
      </p:grpSpPr>
      <p:sp>
        <p:nvSpPr>
          <p:cNvPr id="9" name="Google Shape;6;p1"/>
          <p:cNvSpPr txBox="1">
            <a:spLocks noGrp="1"/>
          </p:cNvSpPr>
          <p:nvPr>
            <p:ph type="title"/>
          </p:nvPr>
        </p:nvSpPr>
        <p:spPr>
          <a:xfrm>
            <a:off x="365759" y="365760"/>
            <a:ext cx="10514966" cy="731520"/>
          </a:xfrm>
          <a:prstGeom prst="rect">
            <a:avLst/>
          </a:prstGeom>
          <a:noFill/>
          <a:ln>
            <a:noFill/>
          </a:ln>
        </p:spPr>
        <p:txBody>
          <a:bodyPr spcFirstLastPara="1">
            <a:noAutofit/>
          </a:bodyPr>
          <a:lstStyle>
            <a:lvl1pPr lvl="0">
              <a:spcBef>
                <a:spcPts val="0"/>
              </a:spcBef>
              <a:spcAft>
                <a:spcPts val="0"/>
              </a:spcAft>
              <a:buClr>
                <a:schemeClr val="dk1"/>
              </a:buClr>
              <a:buSzPts val="3700"/>
              <a:buFont typeface="Century Gothic"/>
              <a:buNone/>
              <a:defRPr sz="3600" b="1" cap="all" baseline="0">
                <a:solidFill>
                  <a:schemeClr val="dk1"/>
                </a:solidFill>
                <a:latin typeface="Century Gothic"/>
                <a:ea typeface="Century Gothic"/>
                <a:cs typeface="Century Gothic"/>
                <a:sym typeface="Century Gothic"/>
              </a:defRPr>
            </a:lvl1pPr>
            <a:lvl2pPr lvl="1">
              <a:spcBef>
                <a:spcPts val="0"/>
              </a:spcBef>
              <a:spcAft>
                <a:spcPts val="0"/>
              </a:spcAft>
              <a:buClr>
                <a:schemeClr val="dk1"/>
              </a:buClr>
              <a:buSzPts val="3700"/>
              <a:buFont typeface="Century Gothic"/>
              <a:buNone/>
              <a:defRPr sz="3700">
                <a:solidFill>
                  <a:schemeClr val="dk1"/>
                </a:solidFill>
                <a:latin typeface="Century Gothic"/>
                <a:ea typeface="Century Gothic"/>
                <a:cs typeface="Century Gothic"/>
                <a:sym typeface="Century Gothic"/>
              </a:defRPr>
            </a:lvl2pPr>
            <a:lvl3pPr lvl="2">
              <a:spcBef>
                <a:spcPts val="0"/>
              </a:spcBef>
              <a:spcAft>
                <a:spcPts val="0"/>
              </a:spcAft>
              <a:buClr>
                <a:schemeClr val="dk1"/>
              </a:buClr>
              <a:buSzPts val="3700"/>
              <a:buFont typeface="Century Gothic"/>
              <a:buNone/>
              <a:defRPr sz="3700">
                <a:solidFill>
                  <a:schemeClr val="dk1"/>
                </a:solidFill>
                <a:latin typeface="Century Gothic"/>
                <a:ea typeface="Century Gothic"/>
                <a:cs typeface="Century Gothic"/>
                <a:sym typeface="Century Gothic"/>
              </a:defRPr>
            </a:lvl3pPr>
            <a:lvl4pPr lvl="3">
              <a:spcBef>
                <a:spcPts val="0"/>
              </a:spcBef>
              <a:spcAft>
                <a:spcPts val="0"/>
              </a:spcAft>
              <a:buClr>
                <a:schemeClr val="dk1"/>
              </a:buClr>
              <a:buSzPts val="3700"/>
              <a:buFont typeface="Century Gothic"/>
              <a:buNone/>
              <a:defRPr sz="3700">
                <a:solidFill>
                  <a:schemeClr val="dk1"/>
                </a:solidFill>
                <a:latin typeface="Century Gothic"/>
                <a:ea typeface="Century Gothic"/>
                <a:cs typeface="Century Gothic"/>
                <a:sym typeface="Century Gothic"/>
              </a:defRPr>
            </a:lvl4pPr>
            <a:lvl5pPr lvl="4">
              <a:spcBef>
                <a:spcPts val="0"/>
              </a:spcBef>
              <a:spcAft>
                <a:spcPts val="0"/>
              </a:spcAft>
              <a:buClr>
                <a:schemeClr val="dk1"/>
              </a:buClr>
              <a:buSzPts val="3700"/>
              <a:buFont typeface="Century Gothic"/>
              <a:buNone/>
              <a:defRPr sz="3700">
                <a:solidFill>
                  <a:schemeClr val="dk1"/>
                </a:solidFill>
                <a:latin typeface="Century Gothic"/>
                <a:ea typeface="Century Gothic"/>
                <a:cs typeface="Century Gothic"/>
                <a:sym typeface="Century Gothic"/>
              </a:defRPr>
            </a:lvl5pPr>
            <a:lvl6pPr lvl="5">
              <a:spcBef>
                <a:spcPts val="0"/>
              </a:spcBef>
              <a:spcAft>
                <a:spcPts val="0"/>
              </a:spcAft>
              <a:buClr>
                <a:schemeClr val="dk1"/>
              </a:buClr>
              <a:buSzPts val="3700"/>
              <a:buFont typeface="Century Gothic"/>
              <a:buNone/>
              <a:defRPr sz="3700">
                <a:solidFill>
                  <a:schemeClr val="dk1"/>
                </a:solidFill>
                <a:latin typeface="Century Gothic"/>
                <a:ea typeface="Century Gothic"/>
                <a:cs typeface="Century Gothic"/>
                <a:sym typeface="Century Gothic"/>
              </a:defRPr>
            </a:lvl6pPr>
            <a:lvl7pPr lvl="6">
              <a:spcBef>
                <a:spcPts val="0"/>
              </a:spcBef>
              <a:spcAft>
                <a:spcPts val="0"/>
              </a:spcAft>
              <a:buClr>
                <a:schemeClr val="dk1"/>
              </a:buClr>
              <a:buSzPts val="3700"/>
              <a:buFont typeface="Century Gothic"/>
              <a:buNone/>
              <a:defRPr sz="3700">
                <a:solidFill>
                  <a:schemeClr val="dk1"/>
                </a:solidFill>
                <a:latin typeface="Century Gothic"/>
                <a:ea typeface="Century Gothic"/>
                <a:cs typeface="Century Gothic"/>
                <a:sym typeface="Century Gothic"/>
              </a:defRPr>
            </a:lvl7pPr>
            <a:lvl8pPr lvl="7">
              <a:spcBef>
                <a:spcPts val="0"/>
              </a:spcBef>
              <a:spcAft>
                <a:spcPts val="0"/>
              </a:spcAft>
              <a:buClr>
                <a:schemeClr val="dk1"/>
              </a:buClr>
              <a:buSzPts val="3700"/>
              <a:buFont typeface="Century Gothic"/>
              <a:buNone/>
              <a:defRPr sz="3700">
                <a:solidFill>
                  <a:schemeClr val="dk1"/>
                </a:solidFill>
                <a:latin typeface="Century Gothic"/>
                <a:ea typeface="Century Gothic"/>
                <a:cs typeface="Century Gothic"/>
                <a:sym typeface="Century Gothic"/>
              </a:defRPr>
            </a:lvl8pPr>
            <a:lvl9pPr lvl="8">
              <a:spcBef>
                <a:spcPts val="0"/>
              </a:spcBef>
              <a:spcAft>
                <a:spcPts val="0"/>
              </a:spcAft>
              <a:buClr>
                <a:schemeClr val="dk1"/>
              </a:buClr>
              <a:buSzPts val="3700"/>
              <a:buFont typeface="Century Gothic"/>
              <a:buNone/>
              <a:defRPr sz="3700">
                <a:solidFill>
                  <a:schemeClr val="dk1"/>
                </a:solidFill>
                <a:latin typeface="Century Gothic"/>
                <a:ea typeface="Century Gothic"/>
                <a:cs typeface="Century Gothic"/>
                <a:sym typeface="Century Gothic"/>
              </a:defRPr>
            </a:lvl9pPr>
          </a:lstStyle>
          <a:p>
            <a:endParaRPr/>
          </a:p>
        </p:txBody>
      </p:sp>
      <p:sp>
        <p:nvSpPr>
          <p:cNvPr id="10" name="Footer Placeholder 1">
            <a:extLst>
              <a:ext uri="{FF2B5EF4-FFF2-40B4-BE49-F238E27FC236}">
                <a16:creationId xmlns:a16="http://schemas.microsoft.com/office/drawing/2014/main" id="{57A97F2B-6EA9-334E-A571-5A0848BC26A5}"/>
              </a:ext>
            </a:extLst>
          </p:cNvPr>
          <p:cNvSpPr>
            <a:spLocks noGrp="1" noChangeArrowheads="1"/>
          </p:cNvSpPr>
          <p:nvPr>
            <p:ph type="ftr" sz="quarter" idx="3"/>
          </p:nvPr>
        </p:nvSpPr>
        <p:spPr bwMode="auto">
          <a:xfrm>
            <a:off x="365125" y="6127750"/>
            <a:ext cx="7499350"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eaLnBrk="1" hangingPunct="1">
              <a:buClr>
                <a:srgbClr val="000000"/>
              </a:buClr>
              <a:buFont typeface="Arial" panose="020B0604020202020204" pitchFamily="34" charset="0"/>
              <a:buNone/>
              <a:defRPr sz="1200" b="0" i="0">
                <a:solidFill>
                  <a:srgbClr val="7F7F7F"/>
                </a:solidFill>
                <a:latin typeface="Century Gothic" panose="020B0502020202020204" pitchFamily="34" charset="0"/>
              </a:defRPr>
            </a:lvl1pPr>
          </a:lstStyle>
          <a:p>
            <a:r>
              <a:rPr lang="en-US" altLang="en-US"/>
              <a:t>Presentation Template 2021</a:t>
            </a:r>
          </a:p>
        </p:txBody>
      </p:sp>
      <p:sp>
        <p:nvSpPr>
          <p:cNvPr id="11" name="Date Placeholder 2">
            <a:extLst>
              <a:ext uri="{FF2B5EF4-FFF2-40B4-BE49-F238E27FC236}">
                <a16:creationId xmlns:a16="http://schemas.microsoft.com/office/drawing/2014/main" id="{8387DB7A-300A-8F4E-91F0-4131D2B51A9C}"/>
              </a:ext>
            </a:extLst>
          </p:cNvPr>
          <p:cNvSpPr>
            <a:spLocks noGrp="1" noChangeArrowheads="1"/>
          </p:cNvSpPr>
          <p:nvPr>
            <p:ph type="dt" sz="half" idx="2"/>
          </p:nvPr>
        </p:nvSpPr>
        <p:spPr bwMode="auto">
          <a:xfrm>
            <a:off x="8142288" y="6127750"/>
            <a:ext cx="2738437"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algn="r" eaLnBrk="1" hangingPunct="1">
              <a:buClr>
                <a:srgbClr val="000000"/>
              </a:buClr>
              <a:buFont typeface="Arial" panose="020B0604020202020204" pitchFamily="34" charset="0"/>
              <a:buNone/>
              <a:defRPr sz="1200" b="0" i="0">
                <a:solidFill>
                  <a:srgbClr val="7F7F7F"/>
                </a:solidFill>
                <a:latin typeface="Century Gothic" panose="020B0502020202020204" pitchFamily="34" charset="0"/>
              </a:defRPr>
            </a:lvl1pPr>
          </a:lstStyle>
          <a:p>
            <a:fld id="{546608D6-3DAF-D24D-96D8-378048BDCF4E}" type="datetime4">
              <a:rPr lang="en-US" altLang="en-US" smtClean="0"/>
              <a:t>August 5, 2026</a:t>
            </a:fld>
            <a:endParaRPr lang="en-US" altLang="en-US"/>
          </a:p>
        </p:txBody>
      </p:sp>
      <p:sp>
        <p:nvSpPr>
          <p:cNvPr id="12" name="Google Shape;8;p1">
            <a:extLst>
              <a:ext uri="{FF2B5EF4-FFF2-40B4-BE49-F238E27FC236}">
                <a16:creationId xmlns:a16="http://schemas.microsoft.com/office/drawing/2014/main" id="{7C7509CC-0EF3-154E-9323-29B7E77B5CA2}"/>
              </a:ext>
            </a:extLst>
          </p:cNvPr>
          <p:cNvSpPr txBox="1">
            <a:spLocks noGrp="1" noChangeArrowheads="1"/>
          </p:cNvSpPr>
          <p:nvPr>
            <p:ph type="sldNum" idx="12"/>
          </p:nvPr>
        </p:nvSpPr>
        <p:spPr bwMode="auto">
          <a:xfrm>
            <a:off x="0" y="6126163"/>
            <a:ext cx="365125"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91440" bIns="0" numCol="1" anchor="ctr" anchorCtr="0" compatLnSpc="1">
            <a:prstTxWarp prst="textNoShape">
              <a:avLst/>
            </a:prstTxWarp>
          </a:bodyPr>
          <a:lstStyle>
            <a:lvl1pPr algn="r" eaLnBrk="1" hangingPunct="1">
              <a:buClr>
                <a:srgbClr val="000000"/>
              </a:buClr>
              <a:buFont typeface="Arial" panose="020B0604020202020204" pitchFamily="34" charset="0"/>
              <a:buNone/>
              <a:defRPr sz="1200" b="0" i="0">
                <a:solidFill>
                  <a:schemeClr val="bg2"/>
                </a:solidFill>
                <a:latin typeface="Century Gothic" panose="020B0502020202020204" pitchFamily="34" charset="0"/>
              </a:defRPr>
            </a:lvl1pPr>
          </a:lstStyle>
          <a:p>
            <a:fld id="{94215290-EFA0-C442-A251-47942B7D7638}" type="slidenum">
              <a:rPr lang="en-US" altLang="en-US" smtClean="0"/>
              <a:pPr/>
              <a:t>‹#›</a:t>
            </a:fld>
            <a:endParaRPr lang="en-US" altLang="en-US"/>
          </a:p>
        </p:txBody>
      </p:sp>
      <p:sp>
        <p:nvSpPr>
          <p:cNvPr id="4" name="Google Shape;32;p5">
            <a:extLst>
              <a:ext uri="{FF2B5EF4-FFF2-40B4-BE49-F238E27FC236}">
                <a16:creationId xmlns:a16="http://schemas.microsoft.com/office/drawing/2014/main" id="{630212C1-3191-E640-B701-44E3456E8235}"/>
              </a:ext>
            </a:extLst>
          </p:cNvPr>
          <p:cNvSpPr>
            <a:spLocks noChangeArrowheads="1"/>
          </p:cNvSpPr>
          <p:nvPr/>
        </p:nvSpPr>
        <p:spPr bwMode="auto">
          <a:xfrm>
            <a:off x="11104563" y="292608"/>
            <a:ext cx="874712" cy="877824"/>
          </a:xfrm>
          <a:prstGeom prst="ellipse">
            <a:avLst/>
          </a:prstGeom>
          <a:solidFill>
            <a:srgbClr val="6FBD45"/>
          </a:solidFill>
          <a:ln>
            <a:noFill/>
          </a:ln>
        </p:spPr>
        <p:txBody>
          <a:bodyPr lIns="121900" tIns="121900" rIns="121900" bIns="121900" anchor="ctr"/>
          <a:lstStyle>
            <a:lvl1pPr>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1pPr>
            <a:lvl2pPr marL="742950" indent="-285750">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2pPr>
            <a:lvl3pPr marL="1143000" indent="-228600">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3pPr>
            <a:lvl4pPr marL="1600200" indent="-228600">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4pPr>
            <a:lvl5pPr marL="2057400" indent="-228600">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5pPr>
            <a:lvl6pPr marL="2514600" indent="-228600" eaLnBrk="0" fontAlgn="base" hangingPunct="0">
              <a:spcBef>
                <a:spcPct val="0"/>
              </a:spcBef>
              <a:spcAft>
                <a:spcPct val="0"/>
              </a:spcAft>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6pPr>
            <a:lvl7pPr marL="2971800" indent="-228600" eaLnBrk="0" fontAlgn="base" hangingPunct="0">
              <a:spcBef>
                <a:spcPct val="0"/>
              </a:spcBef>
              <a:spcAft>
                <a:spcPct val="0"/>
              </a:spcAft>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7pPr>
            <a:lvl8pPr marL="3429000" indent="-228600" eaLnBrk="0" fontAlgn="base" hangingPunct="0">
              <a:spcBef>
                <a:spcPct val="0"/>
              </a:spcBef>
              <a:spcAft>
                <a:spcPct val="0"/>
              </a:spcAft>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8pPr>
            <a:lvl9pPr marL="3886200" indent="-228600" eaLnBrk="0" fontAlgn="base" hangingPunct="0">
              <a:spcBef>
                <a:spcPct val="0"/>
              </a:spcBef>
              <a:spcAft>
                <a:spcPct val="0"/>
              </a:spcAft>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9pPr>
          </a:lstStyle>
          <a:p>
            <a:pPr eaLnBrk="1" hangingPunct="1"/>
            <a:endParaRPr lang="en-US" altLang="en-US" b="0" i="0">
              <a:latin typeface="Century Gothic" panose="020B0502020202020204" pitchFamily="34" charset="0"/>
            </a:endParaRPr>
          </a:p>
        </p:txBody>
      </p:sp>
      <p:pic>
        <p:nvPicPr>
          <p:cNvPr id="14" name="Picture 13">
            <a:extLst>
              <a:ext uri="{FF2B5EF4-FFF2-40B4-BE49-F238E27FC236}">
                <a16:creationId xmlns:a16="http://schemas.microsoft.com/office/drawing/2014/main" id="{E28A8D60-E734-D54D-91B6-9750ED0AEF5A}"/>
              </a:ext>
            </a:extLst>
          </p:cNvPr>
          <p:cNvPicPr>
            <a:picLocks noChangeAspect="1"/>
          </p:cNvPicPr>
          <p:nvPr userDrawn="1"/>
        </p:nvPicPr>
        <p:blipFill>
          <a:blip r:embed="rId2"/>
          <a:stretch>
            <a:fillRect/>
          </a:stretch>
        </p:blipFill>
        <p:spPr>
          <a:xfrm>
            <a:off x="365125" y="6583680"/>
            <a:ext cx="2566851" cy="274320"/>
          </a:xfrm>
          <a:prstGeom prst="rect">
            <a:avLst/>
          </a:prstGeom>
        </p:spPr>
      </p:pic>
      <p:sp>
        <p:nvSpPr>
          <p:cNvPr id="16" name="Content Placeholder 2">
            <a:extLst>
              <a:ext uri="{FF2B5EF4-FFF2-40B4-BE49-F238E27FC236}">
                <a16:creationId xmlns:a16="http://schemas.microsoft.com/office/drawing/2014/main" id="{C78A51B5-77C7-EB49-BEC5-38846D9B0219}"/>
              </a:ext>
            </a:extLst>
          </p:cNvPr>
          <p:cNvSpPr>
            <a:spLocks noGrp="1"/>
          </p:cNvSpPr>
          <p:nvPr>
            <p:ph sz="quarter" idx="13"/>
          </p:nvPr>
        </p:nvSpPr>
        <p:spPr>
          <a:xfrm>
            <a:off x="365125" y="1463040"/>
            <a:ext cx="10515600" cy="4295775"/>
          </a:xfrm>
        </p:spPr>
        <p:txBody>
          <a:bodyPr/>
          <a:lstStyle>
            <a:lvl2pPr marL="731520">
              <a:defRPr/>
            </a:lvl2pPr>
            <a:lvl3pPr marL="731520">
              <a:defRPr/>
            </a:lvl3pPr>
            <a:lvl4pPr marL="1097280">
              <a:defRPr/>
            </a:lvl4pPr>
            <a:lvl5pPr marL="109728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749377192"/>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matchingName="Specializations Content 1" preserve="1" userDrawn="1">
  <p:cSld name="1_Specializations Content 1">
    <p:spTree>
      <p:nvGrpSpPr>
        <p:cNvPr id="1" name="Shape 27"/>
        <p:cNvGrpSpPr/>
        <p:nvPr/>
      </p:nvGrpSpPr>
      <p:grpSpPr>
        <a:xfrm>
          <a:off x="0" y="0"/>
          <a:ext cx="0" cy="0"/>
          <a:chOff x="0" y="0"/>
          <a:chExt cx="0" cy="0"/>
        </a:xfrm>
      </p:grpSpPr>
      <p:sp>
        <p:nvSpPr>
          <p:cNvPr id="9" name="Google Shape;6;p1"/>
          <p:cNvSpPr txBox="1">
            <a:spLocks noGrp="1"/>
          </p:cNvSpPr>
          <p:nvPr>
            <p:ph type="title"/>
          </p:nvPr>
        </p:nvSpPr>
        <p:spPr>
          <a:xfrm>
            <a:off x="365759" y="365760"/>
            <a:ext cx="10514966" cy="731520"/>
          </a:xfrm>
          <a:prstGeom prst="rect">
            <a:avLst/>
          </a:prstGeom>
          <a:noFill/>
          <a:ln>
            <a:noFill/>
          </a:ln>
        </p:spPr>
        <p:txBody>
          <a:bodyPr spcFirstLastPara="1">
            <a:noAutofit/>
          </a:bodyPr>
          <a:lstStyle>
            <a:lvl1pPr lvl="0">
              <a:spcBef>
                <a:spcPts val="0"/>
              </a:spcBef>
              <a:spcAft>
                <a:spcPts val="0"/>
              </a:spcAft>
              <a:buClr>
                <a:schemeClr val="dk1"/>
              </a:buClr>
              <a:buSzPts val="3700"/>
              <a:buFont typeface="Century Gothic"/>
              <a:buNone/>
              <a:defRPr sz="3600" b="1" cap="all" baseline="0">
                <a:solidFill>
                  <a:schemeClr val="dk1"/>
                </a:solidFill>
                <a:latin typeface="Century Gothic"/>
                <a:ea typeface="Century Gothic"/>
                <a:cs typeface="Century Gothic"/>
                <a:sym typeface="Century Gothic"/>
              </a:defRPr>
            </a:lvl1pPr>
            <a:lvl2pPr lvl="1">
              <a:spcBef>
                <a:spcPts val="0"/>
              </a:spcBef>
              <a:spcAft>
                <a:spcPts val="0"/>
              </a:spcAft>
              <a:buClr>
                <a:schemeClr val="dk1"/>
              </a:buClr>
              <a:buSzPts val="3700"/>
              <a:buFont typeface="Century Gothic"/>
              <a:buNone/>
              <a:defRPr sz="3700">
                <a:solidFill>
                  <a:schemeClr val="dk1"/>
                </a:solidFill>
                <a:latin typeface="Century Gothic"/>
                <a:ea typeface="Century Gothic"/>
                <a:cs typeface="Century Gothic"/>
                <a:sym typeface="Century Gothic"/>
              </a:defRPr>
            </a:lvl2pPr>
            <a:lvl3pPr lvl="2">
              <a:spcBef>
                <a:spcPts val="0"/>
              </a:spcBef>
              <a:spcAft>
                <a:spcPts val="0"/>
              </a:spcAft>
              <a:buClr>
                <a:schemeClr val="dk1"/>
              </a:buClr>
              <a:buSzPts val="3700"/>
              <a:buFont typeface="Century Gothic"/>
              <a:buNone/>
              <a:defRPr sz="3700">
                <a:solidFill>
                  <a:schemeClr val="dk1"/>
                </a:solidFill>
                <a:latin typeface="Century Gothic"/>
                <a:ea typeface="Century Gothic"/>
                <a:cs typeface="Century Gothic"/>
                <a:sym typeface="Century Gothic"/>
              </a:defRPr>
            </a:lvl3pPr>
            <a:lvl4pPr lvl="3">
              <a:spcBef>
                <a:spcPts val="0"/>
              </a:spcBef>
              <a:spcAft>
                <a:spcPts val="0"/>
              </a:spcAft>
              <a:buClr>
                <a:schemeClr val="dk1"/>
              </a:buClr>
              <a:buSzPts val="3700"/>
              <a:buFont typeface="Century Gothic"/>
              <a:buNone/>
              <a:defRPr sz="3700">
                <a:solidFill>
                  <a:schemeClr val="dk1"/>
                </a:solidFill>
                <a:latin typeface="Century Gothic"/>
                <a:ea typeface="Century Gothic"/>
                <a:cs typeface="Century Gothic"/>
                <a:sym typeface="Century Gothic"/>
              </a:defRPr>
            </a:lvl4pPr>
            <a:lvl5pPr lvl="4">
              <a:spcBef>
                <a:spcPts val="0"/>
              </a:spcBef>
              <a:spcAft>
                <a:spcPts val="0"/>
              </a:spcAft>
              <a:buClr>
                <a:schemeClr val="dk1"/>
              </a:buClr>
              <a:buSzPts val="3700"/>
              <a:buFont typeface="Century Gothic"/>
              <a:buNone/>
              <a:defRPr sz="3700">
                <a:solidFill>
                  <a:schemeClr val="dk1"/>
                </a:solidFill>
                <a:latin typeface="Century Gothic"/>
                <a:ea typeface="Century Gothic"/>
                <a:cs typeface="Century Gothic"/>
                <a:sym typeface="Century Gothic"/>
              </a:defRPr>
            </a:lvl5pPr>
            <a:lvl6pPr lvl="5">
              <a:spcBef>
                <a:spcPts val="0"/>
              </a:spcBef>
              <a:spcAft>
                <a:spcPts val="0"/>
              </a:spcAft>
              <a:buClr>
                <a:schemeClr val="dk1"/>
              </a:buClr>
              <a:buSzPts val="3700"/>
              <a:buFont typeface="Century Gothic"/>
              <a:buNone/>
              <a:defRPr sz="3700">
                <a:solidFill>
                  <a:schemeClr val="dk1"/>
                </a:solidFill>
                <a:latin typeface="Century Gothic"/>
                <a:ea typeface="Century Gothic"/>
                <a:cs typeface="Century Gothic"/>
                <a:sym typeface="Century Gothic"/>
              </a:defRPr>
            </a:lvl6pPr>
            <a:lvl7pPr lvl="6">
              <a:spcBef>
                <a:spcPts val="0"/>
              </a:spcBef>
              <a:spcAft>
                <a:spcPts val="0"/>
              </a:spcAft>
              <a:buClr>
                <a:schemeClr val="dk1"/>
              </a:buClr>
              <a:buSzPts val="3700"/>
              <a:buFont typeface="Century Gothic"/>
              <a:buNone/>
              <a:defRPr sz="3700">
                <a:solidFill>
                  <a:schemeClr val="dk1"/>
                </a:solidFill>
                <a:latin typeface="Century Gothic"/>
                <a:ea typeface="Century Gothic"/>
                <a:cs typeface="Century Gothic"/>
                <a:sym typeface="Century Gothic"/>
              </a:defRPr>
            </a:lvl7pPr>
            <a:lvl8pPr lvl="7">
              <a:spcBef>
                <a:spcPts val="0"/>
              </a:spcBef>
              <a:spcAft>
                <a:spcPts val="0"/>
              </a:spcAft>
              <a:buClr>
                <a:schemeClr val="dk1"/>
              </a:buClr>
              <a:buSzPts val="3700"/>
              <a:buFont typeface="Century Gothic"/>
              <a:buNone/>
              <a:defRPr sz="3700">
                <a:solidFill>
                  <a:schemeClr val="dk1"/>
                </a:solidFill>
                <a:latin typeface="Century Gothic"/>
                <a:ea typeface="Century Gothic"/>
                <a:cs typeface="Century Gothic"/>
                <a:sym typeface="Century Gothic"/>
              </a:defRPr>
            </a:lvl8pPr>
            <a:lvl9pPr lvl="8">
              <a:spcBef>
                <a:spcPts val="0"/>
              </a:spcBef>
              <a:spcAft>
                <a:spcPts val="0"/>
              </a:spcAft>
              <a:buClr>
                <a:schemeClr val="dk1"/>
              </a:buClr>
              <a:buSzPts val="3700"/>
              <a:buFont typeface="Century Gothic"/>
              <a:buNone/>
              <a:defRPr sz="3700">
                <a:solidFill>
                  <a:schemeClr val="dk1"/>
                </a:solidFill>
                <a:latin typeface="Century Gothic"/>
                <a:ea typeface="Century Gothic"/>
                <a:cs typeface="Century Gothic"/>
                <a:sym typeface="Century Gothic"/>
              </a:defRPr>
            </a:lvl9pPr>
          </a:lstStyle>
          <a:p>
            <a:endParaRPr/>
          </a:p>
        </p:txBody>
      </p:sp>
      <p:sp>
        <p:nvSpPr>
          <p:cNvPr id="10" name="Footer Placeholder 1">
            <a:extLst>
              <a:ext uri="{FF2B5EF4-FFF2-40B4-BE49-F238E27FC236}">
                <a16:creationId xmlns:a16="http://schemas.microsoft.com/office/drawing/2014/main" id="{57A97F2B-6EA9-334E-A571-5A0848BC26A5}"/>
              </a:ext>
            </a:extLst>
          </p:cNvPr>
          <p:cNvSpPr>
            <a:spLocks noGrp="1" noChangeArrowheads="1"/>
          </p:cNvSpPr>
          <p:nvPr>
            <p:ph type="ftr" sz="quarter" idx="3"/>
          </p:nvPr>
        </p:nvSpPr>
        <p:spPr bwMode="auto">
          <a:xfrm>
            <a:off x="365125" y="6127750"/>
            <a:ext cx="7499350"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eaLnBrk="1" hangingPunct="1">
              <a:buClr>
                <a:srgbClr val="000000"/>
              </a:buClr>
              <a:buFont typeface="Arial" panose="020B0604020202020204" pitchFamily="34" charset="0"/>
              <a:buNone/>
              <a:defRPr sz="1200" b="0" i="0">
                <a:solidFill>
                  <a:srgbClr val="7F7F7F"/>
                </a:solidFill>
                <a:latin typeface="Century Gothic" panose="020B0502020202020204" pitchFamily="34" charset="0"/>
              </a:defRPr>
            </a:lvl1pPr>
          </a:lstStyle>
          <a:p>
            <a:r>
              <a:rPr lang="en-US" altLang="en-US"/>
              <a:t>Presentation Template 2021</a:t>
            </a:r>
          </a:p>
        </p:txBody>
      </p:sp>
      <p:sp>
        <p:nvSpPr>
          <p:cNvPr id="11" name="Date Placeholder 2">
            <a:extLst>
              <a:ext uri="{FF2B5EF4-FFF2-40B4-BE49-F238E27FC236}">
                <a16:creationId xmlns:a16="http://schemas.microsoft.com/office/drawing/2014/main" id="{8387DB7A-300A-8F4E-91F0-4131D2B51A9C}"/>
              </a:ext>
            </a:extLst>
          </p:cNvPr>
          <p:cNvSpPr>
            <a:spLocks noGrp="1" noChangeArrowheads="1"/>
          </p:cNvSpPr>
          <p:nvPr>
            <p:ph type="dt" sz="half" idx="2"/>
          </p:nvPr>
        </p:nvSpPr>
        <p:spPr bwMode="auto">
          <a:xfrm>
            <a:off x="8142288" y="6127750"/>
            <a:ext cx="2738437"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algn="r" eaLnBrk="1" hangingPunct="1">
              <a:buClr>
                <a:srgbClr val="000000"/>
              </a:buClr>
              <a:buFont typeface="Arial" panose="020B0604020202020204" pitchFamily="34" charset="0"/>
              <a:buNone/>
              <a:defRPr sz="1200" b="0" i="0">
                <a:solidFill>
                  <a:srgbClr val="7F7F7F"/>
                </a:solidFill>
                <a:latin typeface="Century Gothic" panose="020B0502020202020204" pitchFamily="34" charset="0"/>
              </a:defRPr>
            </a:lvl1pPr>
          </a:lstStyle>
          <a:p>
            <a:fld id="{08EDDDC4-CB3C-5647-91B4-9F0FDA63507F}" type="datetime4">
              <a:rPr lang="en-US" altLang="en-US" smtClean="0"/>
              <a:t>August 5, 2026</a:t>
            </a:fld>
            <a:endParaRPr lang="en-US" altLang="en-US"/>
          </a:p>
        </p:txBody>
      </p:sp>
      <p:sp>
        <p:nvSpPr>
          <p:cNvPr id="12" name="Google Shape;8;p1">
            <a:extLst>
              <a:ext uri="{FF2B5EF4-FFF2-40B4-BE49-F238E27FC236}">
                <a16:creationId xmlns:a16="http://schemas.microsoft.com/office/drawing/2014/main" id="{7C7509CC-0EF3-154E-9323-29B7E77B5CA2}"/>
              </a:ext>
            </a:extLst>
          </p:cNvPr>
          <p:cNvSpPr txBox="1">
            <a:spLocks noGrp="1" noChangeArrowheads="1"/>
          </p:cNvSpPr>
          <p:nvPr>
            <p:ph type="sldNum" idx="12"/>
          </p:nvPr>
        </p:nvSpPr>
        <p:spPr bwMode="auto">
          <a:xfrm>
            <a:off x="0" y="6126163"/>
            <a:ext cx="365125"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91440" bIns="0" numCol="1" anchor="ctr" anchorCtr="0" compatLnSpc="1">
            <a:prstTxWarp prst="textNoShape">
              <a:avLst/>
            </a:prstTxWarp>
          </a:bodyPr>
          <a:lstStyle>
            <a:lvl1pPr algn="r" eaLnBrk="1" hangingPunct="1">
              <a:buClr>
                <a:srgbClr val="000000"/>
              </a:buClr>
              <a:buFont typeface="Arial" panose="020B0604020202020204" pitchFamily="34" charset="0"/>
              <a:buNone/>
              <a:defRPr sz="1200" b="0" i="0">
                <a:solidFill>
                  <a:schemeClr val="bg2"/>
                </a:solidFill>
                <a:latin typeface="Century Gothic" panose="020B0502020202020204" pitchFamily="34" charset="0"/>
              </a:defRPr>
            </a:lvl1pPr>
          </a:lstStyle>
          <a:p>
            <a:fld id="{94215290-EFA0-C442-A251-47942B7D7638}" type="slidenum">
              <a:rPr lang="en-US" altLang="en-US" smtClean="0"/>
              <a:pPr/>
              <a:t>‹#›</a:t>
            </a:fld>
            <a:endParaRPr lang="en-US" altLang="en-US"/>
          </a:p>
        </p:txBody>
      </p:sp>
      <p:sp>
        <p:nvSpPr>
          <p:cNvPr id="4" name="Google Shape;32;p5">
            <a:extLst>
              <a:ext uri="{FF2B5EF4-FFF2-40B4-BE49-F238E27FC236}">
                <a16:creationId xmlns:a16="http://schemas.microsoft.com/office/drawing/2014/main" id="{630212C1-3191-E640-B701-44E3456E8235}"/>
              </a:ext>
            </a:extLst>
          </p:cNvPr>
          <p:cNvSpPr>
            <a:spLocks noChangeArrowheads="1"/>
          </p:cNvSpPr>
          <p:nvPr/>
        </p:nvSpPr>
        <p:spPr bwMode="auto">
          <a:xfrm>
            <a:off x="11104563" y="292608"/>
            <a:ext cx="874712" cy="877824"/>
          </a:xfrm>
          <a:prstGeom prst="ellipse">
            <a:avLst/>
          </a:prstGeom>
          <a:solidFill>
            <a:schemeClr val="accent3"/>
          </a:solidFill>
          <a:ln>
            <a:noFill/>
          </a:ln>
        </p:spPr>
        <p:txBody>
          <a:bodyPr lIns="121900" tIns="121900" rIns="121900" bIns="121900" anchor="ctr"/>
          <a:lstStyle>
            <a:lvl1pPr>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1pPr>
            <a:lvl2pPr marL="742950" indent="-285750">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2pPr>
            <a:lvl3pPr marL="1143000" indent="-228600">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3pPr>
            <a:lvl4pPr marL="1600200" indent="-228600">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4pPr>
            <a:lvl5pPr marL="2057400" indent="-228600">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5pPr>
            <a:lvl6pPr marL="2514600" indent="-228600" eaLnBrk="0" fontAlgn="base" hangingPunct="0">
              <a:spcBef>
                <a:spcPct val="0"/>
              </a:spcBef>
              <a:spcAft>
                <a:spcPct val="0"/>
              </a:spcAft>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6pPr>
            <a:lvl7pPr marL="2971800" indent="-228600" eaLnBrk="0" fontAlgn="base" hangingPunct="0">
              <a:spcBef>
                <a:spcPct val="0"/>
              </a:spcBef>
              <a:spcAft>
                <a:spcPct val="0"/>
              </a:spcAft>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7pPr>
            <a:lvl8pPr marL="3429000" indent="-228600" eaLnBrk="0" fontAlgn="base" hangingPunct="0">
              <a:spcBef>
                <a:spcPct val="0"/>
              </a:spcBef>
              <a:spcAft>
                <a:spcPct val="0"/>
              </a:spcAft>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8pPr>
            <a:lvl9pPr marL="3886200" indent="-228600" eaLnBrk="0" fontAlgn="base" hangingPunct="0">
              <a:spcBef>
                <a:spcPct val="0"/>
              </a:spcBef>
              <a:spcAft>
                <a:spcPct val="0"/>
              </a:spcAft>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9pPr>
          </a:lstStyle>
          <a:p>
            <a:pPr eaLnBrk="1" hangingPunct="1"/>
            <a:endParaRPr lang="en-US" altLang="en-US" b="0" i="0">
              <a:latin typeface="Century Gothic" panose="020B0502020202020204" pitchFamily="34" charset="0"/>
            </a:endParaRPr>
          </a:p>
        </p:txBody>
      </p:sp>
      <p:pic>
        <p:nvPicPr>
          <p:cNvPr id="14" name="Picture 13">
            <a:extLst>
              <a:ext uri="{FF2B5EF4-FFF2-40B4-BE49-F238E27FC236}">
                <a16:creationId xmlns:a16="http://schemas.microsoft.com/office/drawing/2014/main" id="{E28A8D60-E734-D54D-91B6-9750ED0AEF5A}"/>
              </a:ext>
            </a:extLst>
          </p:cNvPr>
          <p:cNvPicPr>
            <a:picLocks noChangeAspect="1"/>
          </p:cNvPicPr>
          <p:nvPr userDrawn="1"/>
        </p:nvPicPr>
        <p:blipFill>
          <a:blip r:embed="rId2"/>
          <a:stretch>
            <a:fillRect/>
          </a:stretch>
        </p:blipFill>
        <p:spPr>
          <a:xfrm>
            <a:off x="365125" y="6583680"/>
            <a:ext cx="2566851" cy="274320"/>
          </a:xfrm>
          <a:prstGeom prst="rect">
            <a:avLst/>
          </a:prstGeom>
        </p:spPr>
      </p:pic>
      <p:sp>
        <p:nvSpPr>
          <p:cNvPr id="16" name="Content Placeholder 2">
            <a:extLst>
              <a:ext uri="{FF2B5EF4-FFF2-40B4-BE49-F238E27FC236}">
                <a16:creationId xmlns:a16="http://schemas.microsoft.com/office/drawing/2014/main" id="{2F8988C2-DFC7-504B-A06E-016D4128417A}"/>
              </a:ext>
            </a:extLst>
          </p:cNvPr>
          <p:cNvSpPr>
            <a:spLocks noGrp="1"/>
          </p:cNvSpPr>
          <p:nvPr>
            <p:ph sz="quarter" idx="13"/>
          </p:nvPr>
        </p:nvSpPr>
        <p:spPr>
          <a:xfrm>
            <a:off x="365125" y="1463040"/>
            <a:ext cx="10515600" cy="4295775"/>
          </a:xfrm>
        </p:spPr>
        <p:txBody>
          <a:bodyPr/>
          <a:lstStyle>
            <a:lvl2pPr marL="731520">
              <a:defRPr/>
            </a:lvl2pPr>
            <a:lvl3pPr marL="731520">
              <a:defRPr/>
            </a:lvl3pPr>
            <a:lvl4pPr marL="1097280">
              <a:defRPr/>
            </a:lvl4pPr>
            <a:lvl5pPr marL="109728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311496886"/>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matchingName="Specializations Content 1" preserve="1" userDrawn="1">
  <p:cSld name="Specializations Content 1">
    <p:spTree>
      <p:nvGrpSpPr>
        <p:cNvPr id="1" name="Shape 27"/>
        <p:cNvGrpSpPr/>
        <p:nvPr/>
      </p:nvGrpSpPr>
      <p:grpSpPr>
        <a:xfrm>
          <a:off x="0" y="0"/>
          <a:ext cx="0" cy="0"/>
          <a:chOff x="0" y="0"/>
          <a:chExt cx="0" cy="0"/>
        </a:xfrm>
      </p:grpSpPr>
      <p:sp>
        <p:nvSpPr>
          <p:cNvPr id="9" name="Google Shape;6;p1"/>
          <p:cNvSpPr txBox="1">
            <a:spLocks noGrp="1"/>
          </p:cNvSpPr>
          <p:nvPr>
            <p:ph type="title"/>
          </p:nvPr>
        </p:nvSpPr>
        <p:spPr>
          <a:xfrm>
            <a:off x="365759" y="365760"/>
            <a:ext cx="10514966" cy="731520"/>
          </a:xfrm>
          <a:prstGeom prst="rect">
            <a:avLst/>
          </a:prstGeom>
          <a:noFill/>
          <a:ln>
            <a:noFill/>
          </a:ln>
        </p:spPr>
        <p:txBody>
          <a:bodyPr spcFirstLastPara="1">
            <a:noAutofit/>
          </a:bodyPr>
          <a:lstStyle>
            <a:lvl1pPr lvl="0">
              <a:spcBef>
                <a:spcPts val="0"/>
              </a:spcBef>
              <a:spcAft>
                <a:spcPts val="0"/>
              </a:spcAft>
              <a:buClr>
                <a:schemeClr val="dk1"/>
              </a:buClr>
              <a:buSzPts val="3700"/>
              <a:buFont typeface="Century Gothic"/>
              <a:buNone/>
              <a:defRPr sz="3600" b="1" cap="all" baseline="0">
                <a:solidFill>
                  <a:schemeClr val="dk1"/>
                </a:solidFill>
                <a:latin typeface="Century Gothic"/>
                <a:ea typeface="Century Gothic"/>
                <a:cs typeface="Century Gothic"/>
                <a:sym typeface="Century Gothic"/>
              </a:defRPr>
            </a:lvl1pPr>
            <a:lvl2pPr lvl="1">
              <a:spcBef>
                <a:spcPts val="0"/>
              </a:spcBef>
              <a:spcAft>
                <a:spcPts val="0"/>
              </a:spcAft>
              <a:buClr>
                <a:schemeClr val="dk1"/>
              </a:buClr>
              <a:buSzPts val="3700"/>
              <a:buFont typeface="Century Gothic"/>
              <a:buNone/>
              <a:defRPr sz="3700">
                <a:solidFill>
                  <a:schemeClr val="dk1"/>
                </a:solidFill>
                <a:latin typeface="Century Gothic"/>
                <a:ea typeface="Century Gothic"/>
                <a:cs typeface="Century Gothic"/>
                <a:sym typeface="Century Gothic"/>
              </a:defRPr>
            </a:lvl2pPr>
            <a:lvl3pPr lvl="2">
              <a:spcBef>
                <a:spcPts val="0"/>
              </a:spcBef>
              <a:spcAft>
                <a:spcPts val="0"/>
              </a:spcAft>
              <a:buClr>
                <a:schemeClr val="dk1"/>
              </a:buClr>
              <a:buSzPts val="3700"/>
              <a:buFont typeface="Century Gothic"/>
              <a:buNone/>
              <a:defRPr sz="3700">
                <a:solidFill>
                  <a:schemeClr val="dk1"/>
                </a:solidFill>
                <a:latin typeface="Century Gothic"/>
                <a:ea typeface="Century Gothic"/>
                <a:cs typeface="Century Gothic"/>
                <a:sym typeface="Century Gothic"/>
              </a:defRPr>
            </a:lvl3pPr>
            <a:lvl4pPr lvl="3">
              <a:spcBef>
                <a:spcPts val="0"/>
              </a:spcBef>
              <a:spcAft>
                <a:spcPts val="0"/>
              </a:spcAft>
              <a:buClr>
                <a:schemeClr val="dk1"/>
              </a:buClr>
              <a:buSzPts val="3700"/>
              <a:buFont typeface="Century Gothic"/>
              <a:buNone/>
              <a:defRPr sz="3700">
                <a:solidFill>
                  <a:schemeClr val="dk1"/>
                </a:solidFill>
                <a:latin typeface="Century Gothic"/>
                <a:ea typeface="Century Gothic"/>
                <a:cs typeface="Century Gothic"/>
                <a:sym typeface="Century Gothic"/>
              </a:defRPr>
            </a:lvl4pPr>
            <a:lvl5pPr lvl="4">
              <a:spcBef>
                <a:spcPts val="0"/>
              </a:spcBef>
              <a:spcAft>
                <a:spcPts val="0"/>
              </a:spcAft>
              <a:buClr>
                <a:schemeClr val="dk1"/>
              </a:buClr>
              <a:buSzPts val="3700"/>
              <a:buFont typeface="Century Gothic"/>
              <a:buNone/>
              <a:defRPr sz="3700">
                <a:solidFill>
                  <a:schemeClr val="dk1"/>
                </a:solidFill>
                <a:latin typeface="Century Gothic"/>
                <a:ea typeface="Century Gothic"/>
                <a:cs typeface="Century Gothic"/>
                <a:sym typeface="Century Gothic"/>
              </a:defRPr>
            </a:lvl5pPr>
            <a:lvl6pPr lvl="5">
              <a:spcBef>
                <a:spcPts val="0"/>
              </a:spcBef>
              <a:spcAft>
                <a:spcPts val="0"/>
              </a:spcAft>
              <a:buClr>
                <a:schemeClr val="dk1"/>
              </a:buClr>
              <a:buSzPts val="3700"/>
              <a:buFont typeface="Century Gothic"/>
              <a:buNone/>
              <a:defRPr sz="3700">
                <a:solidFill>
                  <a:schemeClr val="dk1"/>
                </a:solidFill>
                <a:latin typeface="Century Gothic"/>
                <a:ea typeface="Century Gothic"/>
                <a:cs typeface="Century Gothic"/>
                <a:sym typeface="Century Gothic"/>
              </a:defRPr>
            </a:lvl6pPr>
            <a:lvl7pPr lvl="6">
              <a:spcBef>
                <a:spcPts val="0"/>
              </a:spcBef>
              <a:spcAft>
                <a:spcPts val="0"/>
              </a:spcAft>
              <a:buClr>
                <a:schemeClr val="dk1"/>
              </a:buClr>
              <a:buSzPts val="3700"/>
              <a:buFont typeface="Century Gothic"/>
              <a:buNone/>
              <a:defRPr sz="3700">
                <a:solidFill>
                  <a:schemeClr val="dk1"/>
                </a:solidFill>
                <a:latin typeface="Century Gothic"/>
                <a:ea typeface="Century Gothic"/>
                <a:cs typeface="Century Gothic"/>
                <a:sym typeface="Century Gothic"/>
              </a:defRPr>
            </a:lvl7pPr>
            <a:lvl8pPr lvl="7">
              <a:spcBef>
                <a:spcPts val="0"/>
              </a:spcBef>
              <a:spcAft>
                <a:spcPts val="0"/>
              </a:spcAft>
              <a:buClr>
                <a:schemeClr val="dk1"/>
              </a:buClr>
              <a:buSzPts val="3700"/>
              <a:buFont typeface="Century Gothic"/>
              <a:buNone/>
              <a:defRPr sz="3700">
                <a:solidFill>
                  <a:schemeClr val="dk1"/>
                </a:solidFill>
                <a:latin typeface="Century Gothic"/>
                <a:ea typeface="Century Gothic"/>
                <a:cs typeface="Century Gothic"/>
                <a:sym typeface="Century Gothic"/>
              </a:defRPr>
            </a:lvl8pPr>
            <a:lvl9pPr lvl="8">
              <a:spcBef>
                <a:spcPts val="0"/>
              </a:spcBef>
              <a:spcAft>
                <a:spcPts val="0"/>
              </a:spcAft>
              <a:buClr>
                <a:schemeClr val="dk1"/>
              </a:buClr>
              <a:buSzPts val="3700"/>
              <a:buFont typeface="Century Gothic"/>
              <a:buNone/>
              <a:defRPr sz="3700">
                <a:solidFill>
                  <a:schemeClr val="dk1"/>
                </a:solidFill>
                <a:latin typeface="Century Gothic"/>
                <a:ea typeface="Century Gothic"/>
                <a:cs typeface="Century Gothic"/>
                <a:sym typeface="Century Gothic"/>
              </a:defRPr>
            </a:lvl9pPr>
          </a:lstStyle>
          <a:p>
            <a:endParaRPr/>
          </a:p>
        </p:txBody>
      </p:sp>
      <p:sp>
        <p:nvSpPr>
          <p:cNvPr id="10" name="Footer Placeholder 1">
            <a:extLst>
              <a:ext uri="{FF2B5EF4-FFF2-40B4-BE49-F238E27FC236}">
                <a16:creationId xmlns:a16="http://schemas.microsoft.com/office/drawing/2014/main" id="{57A97F2B-6EA9-334E-A571-5A0848BC26A5}"/>
              </a:ext>
            </a:extLst>
          </p:cNvPr>
          <p:cNvSpPr>
            <a:spLocks noGrp="1" noChangeArrowheads="1"/>
          </p:cNvSpPr>
          <p:nvPr>
            <p:ph type="ftr" sz="quarter" idx="3"/>
          </p:nvPr>
        </p:nvSpPr>
        <p:spPr bwMode="auto">
          <a:xfrm>
            <a:off x="365125" y="6127750"/>
            <a:ext cx="7499350"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eaLnBrk="1" hangingPunct="1">
              <a:buClr>
                <a:srgbClr val="000000"/>
              </a:buClr>
              <a:buFont typeface="Arial" panose="020B0604020202020204" pitchFamily="34" charset="0"/>
              <a:buNone/>
              <a:defRPr sz="1200" b="0" i="0">
                <a:solidFill>
                  <a:srgbClr val="7F7F7F"/>
                </a:solidFill>
                <a:latin typeface="Century Gothic" panose="020B0502020202020204" pitchFamily="34" charset="0"/>
              </a:defRPr>
            </a:lvl1pPr>
          </a:lstStyle>
          <a:p>
            <a:r>
              <a:rPr lang="en-US" altLang="en-US"/>
              <a:t>Presentation Template 2021</a:t>
            </a:r>
          </a:p>
        </p:txBody>
      </p:sp>
      <p:sp>
        <p:nvSpPr>
          <p:cNvPr id="11" name="Date Placeholder 2">
            <a:extLst>
              <a:ext uri="{FF2B5EF4-FFF2-40B4-BE49-F238E27FC236}">
                <a16:creationId xmlns:a16="http://schemas.microsoft.com/office/drawing/2014/main" id="{8387DB7A-300A-8F4E-91F0-4131D2B51A9C}"/>
              </a:ext>
            </a:extLst>
          </p:cNvPr>
          <p:cNvSpPr>
            <a:spLocks noGrp="1" noChangeArrowheads="1"/>
          </p:cNvSpPr>
          <p:nvPr>
            <p:ph type="dt" sz="half" idx="2"/>
          </p:nvPr>
        </p:nvSpPr>
        <p:spPr bwMode="auto">
          <a:xfrm>
            <a:off x="8142288" y="6127750"/>
            <a:ext cx="2738437"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algn="r" eaLnBrk="1" hangingPunct="1">
              <a:buClr>
                <a:srgbClr val="000000"/>
              </a:buClr>
              <a:buFont typeface="Arial" panose="020B0604020202020204" pitchFamily="34" charset="0"/>
              <a:buNone/>
              <a:defRPr sz="1200" b="0" i="0">
                <a:solidFill>
                  <a:srgbClr val="7F7F7F"/>
                </a:solidFill>
                <a:latin typeface="Century Gothic" panose="020B0502020202020204" pitchFamily="34" charset="0"/>
              </a:defRPr>
            </a:lvl1pPr>
          </a:lstStyle>
          <a:p>
            <a:fld id="{708285CA-FAC4-C34F-9416-842FEBA53CBE}" type="datetime4">
              <a:rPr lang="en-US" altLang="en-US" smtClean="0"/>
              <a:t>August 5, 2026</a:t>
            </a:fld>
            <a:endParaRPr lang="en-US" altLang="en-US"/>
          </a:p>
        </p:txBody>
      </p:sp>
      <p:sp>
        <p:nvSpPr>
          <p:cNvPr id="12" name="Google Shape;8;p1">
            <a:extLst>
              <a:ext uri="{FF2B5EF4-FFF2-40B4-BE49-F238E27FC236}">
                <a16:creationId xmlns:a16="http://schemas.microsoft.com/office/drawing/2014/main" id="{7C7509CC-0EF3-154E-9323-29B7E77B5CA2}"/>
              </a:ext>
            </a:extLst>
          </p:cNvPr>
          <p:cNvSpPr txBox="1">
            <a:spLocks noGrp="1" noChangeArrowheads="1"/>
          </p:cNvSpPr>
          <p:nvPr>
            <p:ph type="sldNum" idx="12"/>
          </p:nvPr>
        </p:nvSpPr>
        <p:spPr bwMode="auto">
          <a:xfrm>
            <a:off x="0" y="6126163"/>
            <a:ext cx="365125"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91440" bIns="0" numCol="1" anchor="ctr" anchorCtr="0" compatLnSpc="1">
            <a:prstTxWarp prst="textNoShape">
              <a:avLst/>
            </a:prstTxWarp>
          </a:bodyPr>
          <a:lstStyle>
            <a:lvl1pPr algn="r" eaLnBrk="1" hangingPunct="1">
              <a:buClr>
                <a:srgbClr val="000000"/>
              </a:buClr>
              <a:buFont typeface="Arial" panose="020B0604020202020204" pitchFamily="34" charset="0"/>
              <a:buNone/>
              <a:defRPr sz="1200" b="0" i="0">
                <a:solidFill>
                  <a:schemeClr val="bg2"/>
                </a:solidFill>
                <a:latin typeface="Century Gothic" panose="020B0502020202020204" pitchFamily="34" charset="0"/>
              </a:defRPr>
            </a:lvl1pPr>
          </a:lstStyle>
          <a:p>
            <a:fld id="{94215290-EFA0-C442-A251-47942B7D7638}" type="slidenum">
              <a:rPr lang="en-US" altLang="en-US" smtClean="0"/>
              <a:pPr/>
              <a:t>‹#›</a:t>
            </a:fld>
            <a:endParaRPr lang="en-US" altLang="en-US"/>
          </a:p>
        </p:txBody>
      </p:sp>
      <p:sp>
        <p:nvSpPr>
          <p:cNvPr id="4" name="Google Shape;32;p5">
            <a:extLst>
              <a:ext uri="{FF2B5EF4-FFF2-40B4-BE49-F238E27FC236}">
                <a16:creationId xmlns:a16="http://schemas.microsoft.com/office/drawing/2014/main" id="{630212C1-3191-E640-B701-44E3456E8235}"/>
              </a:ext>
            </a:extLst>
          </p:cNvPr>
          <p:cNvSpPr>
            <a:spLocks noChangeArrowheads="1"/>
          </p:cNvSpPr>
          <p:nvPr/>
        </p:nvSpPr>
        <p:spPr bwMode="auto">
          <a:xfrm>
            <a:off x="11104563" y="292608"/>
            <a:ext cx="874712" cy="877824"/>
          </a:xfrm>
          <a:prstGeom prst="ellipse">
            <a:avLst/>
          </a:prstGeom>
          <a:solidFill>
            <a:schemeClr val="accent5"/>
          </a:solidFill>
          <a:ln>
            <a:noFill/>
          </a:ln>
        </p:spPr>
        <p:txBody>
          <a:bodyPr lIns="121900" tIns="121900" rIns="121900" bIns="121900" anchor="ctr"/>
          <a:lstStyle>
            <a:lvl1pPr>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1pPr>
            <a:lvl2pPr marL="742950" indent="-285750">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2pPr>
            <a:lvl3pPr marL="1143000" indent="-228600">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3pPr>
            <a:lvl4pPr marL="1600200" indent="-228600">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4pPr>
            <a:lvl5pPr marL="2057400" indent="-228600">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5pPr>
            <a:lvl6pPr marL="2514600" indent="-228600" eaLnBrk="0" fontAlgn="base" hangingPunct="0">
              <a:spcBef>
                <a:spcPct val="0"/>
              </a:spcBef>
              <a:spcAft>
                <a:spcPct val="0"/>
              </a:spcAft>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6pPr>
            <a:lvl7pPr marL="2971800" indent="-228600" eaLnBrk="0" fontAlgn="base" hangingPunct="0">
              <a:spcBef>
                <a:spcPct val="0"/>
              </a:spcBef>
              <a:spcAft>
                <a:spcPct val="0"/>
              </a:spcAft>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7pPr>
            <a:lvl8pPr marL="3429000" indent="-228600" eaLnBrk="0" fontAlgn="base" hangingPunct="0">
              <a:spcBef>
                <a:spcPct val="0"/>
              </a:spcBef>
              <a:spcAft>
                <a:spcPct val="0"/>
              </a:spcAft>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8pPr>
            <a:lvl9pPr marL="3886200" indent="-228600" eaLnBrk="0" fontAlgn="base" hangingPunct="0">
              <a:spcBef>
                <a:spcPct val="0"/>
              </a:spcBef>
              <a:spcAft>
                <a:spcPct val="0"/>
              </a:spcAft>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9pPr>
          </a:lstStyle>
          <a:p>
            <a:pPr eaLnBrk="1" hangingPunct="1"/>
            <a:endParaRPr lang="en-US" altLang="en-US" b="0" i="0">
              <a:latin typeface="Century Gothic" panose="020B0502020202020204" pitchFamily="34" charset="0"/>
            </a:endParaRPr>
          </a:p>
        </p:txBody>
      </p:sp>
      <p:pic>
        <p:nvPicPr>
          <p:cNvPr id="14" name="Picture 13">
            <a:extLst>
              <a:ext uri="{FF2B5EF4-FFF2-40B4-BE49-F238E27FC236}">
                <a16:creationId xmlns:a16="http://schemas.microsoft.com/office/drawing/2014/main" id="{E28A8D60-E734-D54D-91B6-9750ED0AEF5A}"/>
              </a:ext>
            </a:extLst>
          </p:cNvPr>
          <p:cNvPicPr>
            <a:picLocks noChangeAspect="1"/>
          </p:cNvPicPr>
          <p:nvPr userDrawn="1"/>
        </p:nvPicPr>
        <p:blipFill>
          <a:blip r:embed="rId2"/>
          <a:stretch>
            <a:fillRect/>
          </a:stretch>
        </p:blipFill>
        <p:spPr>
          <a:xfrm>
            <a:off x="365125" y="6583680"/>
            <a:ext cx="2566851" cy="274320"/>
          </a:xfrm>
          <a:prstGeom prst="rect">
            <a:avLst/>
          </a:prstGeom>
        </p:spPr>
      </p:pic>
      <p:sp>
        <p:nvSpPr>
          <p:cNvPr id="16" name="Content Placeholder 2">
            <a:extLst>
              <a:ext uri="{FF2B5EF4-FFF2-40B4-BE49-F238E27FC236}">
                <a16:creationId xmlns:a16="http://schemas.microsoft.com/office/drawing/2014/main" id="{DFBE3C5D-D56F-CC4E-B892-110DF869AF03}"/>
              </a:ext>
            </a:extLst>
          </p:cNvPr>
          <p:cNvSpPr>
            <a:spLocks noGrp="1"/>
          </p:cNvSpPr>
          <p:nvPr>
            <p:ph sz="quarter" idx="13"/>
          </p:nvPr>
        </p:nvSpPr>
        <p:spPr>
          <a:xfrm>
            <a:off x="365125" y="1463040"/>
            <a:ext cx="10515600" cy="4295775"/>
          </a:xfrm>
        </p:spPr>
        <p:txBody>
          <a:bodyPr/>
          <a:lstStyle>
            <a:lvl2pPr marL="731520">
              <a:defRPr/>
            </a:lvl2pPr>
            <a:lvl3pPr marL="731520">
              <a:defRPr/>
            </a:lvl3pPr>
            <a:lvl4pPr marL="1097280">
              <a:defRPr/>
            </a:lvl4pPr>
            <a:lvl5pPr marL="109728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780791358"/>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showMasterSp="0" matchingName="Logo on Blue">
  <p:cSld name="Logo on Blue">
    <p:bg>
      <p:bgPr>
        <a:solidFill>
          <a:schemeClr val="bg2"/>
        </a:solidFill>
        <a:effectLst/>
      </p:bgPr>
    </p:bg>
    <p:spTree>
      <p:nvGrpSpPr>
        <p:cNvPr id="1" name="Shape 118"/>
        <p:cNvGrpSpPr/>
        <p:nvPr/>
      </p:nvGrpSpPr>
      <p:grpSpPr>
        <a:xfrm>
          <a:off x="0" y="0"/>
          <a:ext cx="0" cy="0"/>
          <a:chOff x="0" y="0"/>
          <a:chExt cx="0" cy="0"/>
        </a:xfrm>
      </p:grpSpPr>
      <p:pic>
        <p:nvPicPr>
          <p:cNvPr id="2" name="Google Shape;119;p16">
            <a:extLst>
              <a:ext uri="{FF2B5EF4-FFF2-40B4-BE49-F238E27FC236}">
                <a16:creationId xmlns:a16="http://schemas.microsoft.com/office/drawing/2014/main" id="{E4DD32BA-B991-A842-83B6-68881EDFC382}"/>
              </a:ext>
            </a:extLst>
          </p:cNvPr>
          <p:cNvPicPr preferRelativeResize="0">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673475" y="2628900"/>
            <a:ext cx="4579938" cy="1346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57283750"/>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58B1D3DD-19DD-B58D-BB82-CB0408898A71}"/>
              </a:ext>
            </a:extLst>
          </p:cNvPr>
          <p:cNvSpPr>
            <a:spLocks noGrp="1"/>
          </p:cNvSpPr>
          <p:nvPr>
            <p:ph type="sldNum" idx="10"/>
          </p:nvPr>
        </p:nvSpPr>
        <p:spPr/>
        <p:txBody>
          <a:bodyPr/>
          <a:lstStyle/>
          <a:p>
            <a:fld id="{94215290-EFA0-C442-A251-47942B7D7638}" type="slidenum">
              <a:rPr lang="en-US" altLang="en-US" smtClean="0"/>
              <a:pPr/>
              <a:t>‹#›</a:t>
            </a:fld>
            <a:endParaRPr lang="en-US" altLang="en-US"/>
          </a:p>
        </p:txBody>
      </p:sp>
      <p:sp>
        <p:nvSpPr>
          <p:cNvPr id="3" name="Footer Placeholder 2">
            <a:extLst>
              <a:ext uri="{FF2B5EF4-FFF2-40B4-BE49-F238E27FC236}">
                <a16:creationId xmlns:a16="http://schemas.microsoft.com/office/drawing/2014/main" id="{A9E29C59-25BE-B50B-2C58-8BF7C6FEBA36}"/>
              </a:ext>
            </a:extLst>
          </p:cNvPr>
          <p:cNvSpPr>
            <a:spLocks noGrp="1"/>
          </p:cNvSpPr>
          <p:nvPr>
            <p:ph type="ftr" sz="quarter" idx="11"/>
          </p:nvPr>
        </p:nvSpPr>
        <p:spPr/>
        <p:txBody>
          <a:bodyPr/>
          <a:lstStyle/>
          <a:p>
            <a:r>
              <a:rPr lang="en-US" altLang="en-US"/>
              <a:t>Presentation Template 2021</a:t>
            </a:r>
          </a:p>
        </p:txBody>
      </p:sp>
      <p:sp>
        <p:nvSpPr>
          <p:cNvPr id="4" name="Date Placeholder 3">
            <a:extLst>
              <a:ext uri="{FF2B5EF4-FFF2-40B4-BE49-F238E27FC236}">
                <a16:creationId xmlns:a16="http://schemas.microsoft.com/office/drawing/2014/main" id="{0E73E14A-4896-30B5-491F-7481C2D2D32D}"/>
              </a:ext>
            </a:extLst>
          </p:cNvPr>
          <p:cNvSpPr>
            <a:spLocks noGrp="1"/>
          </p:cNvSpPr>
          <p:nvPr>
            <p:ph type="dt" sz="half" idx="12"/>
          </p:nvPr>
        </p:nvSpPr>
        <p:spPr/>
        <p:txBody>
          <a:bodyPr/>
          <a:lstStyle/>
          <a:p>
            <a:fld id="{C3B7C006-B85A-164B-A714-1596E90A2970}" type="datetime4">
              <a:rPr lang="en-US" altLang="en-US" smtClean="0"/>
              <a:t>August 5, 2026</a:t>
            </a:fld>
            <a:endParaRPr lang="en-US" altLang="en-US"/>
          </a:p>
        </p:txBody>
      </p:sp>
    </p:spTree>
    <p:extLst>
      <p:ext uri="{BB962C8B-B14F-4D97-AF65-F5344CB8AC3E}">
        <p14:creationId xmlns:p14="http://schemas.microsoft.com/office/powerpoint/2010/main" val="376538082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image" Target="../media/image1.png"/><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theme" Target="../theme/theme1.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name="simple-light-2">
    <p:bg>
      <p:bgPr>
        <a:solidFill>
          <a:schemeClr val="bg1"/>
        </a:solidFill>
        <a:effectLst/>
      </p:bgPr>
    </p:bg>
    <p:spTree>
      <p:nvGrpSpPr>
        <p:cNvPr id="1" name=""/>
        <p:cNvGrpSpPr/>
        <p:nvPr/>
      </p:nvGrpSpPr>
      <p:grpSpPr>
        <a:xfrm>
          <a:off x="0" y="0"/>
          <a:ext cx="0" cy="0"/>
          <a:chOff x="0" y="0"/>
          <a:chExt cx="0" cy="0"/>
        </a:xfrm>
      </p:grpSpPr>
      <p:sp>
        <p:nvSpPr>
          <p:cNvPr id="1026" name="Google Shape;6;p1">
            <a:extLst>
              <a:ext uri="{FF2B5EF4-FFF2-40B4-BE49-F238E27FC236}">
                <a16:creationId xmlns:a16="http://schemas.microsoft.com/office/drawing/2014/main" id="{897A6685-4D86-2443-B224-51A608BCBBDE}"/>
              </a:ext>
            </a:extLst>
          </p:cNvPr>
          <p:cNvSpPr txBox="1">
            <a:spLocks noGrp="1" noChangeArrowheads="1"/>
          </p:cNvSpPr>
          <p:nvPr>
            <p:ph type="title"/>
          </p:nvPr>
        </p:nvSpPr>
        <p:spPr bwMode="auto">
          <a:xfrm>
            <a:off x="365125" y="365125"/>
            <a:ext cx="10515600" cy="7318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121900" tIns="121900" rIns="121900" bIns="121900" numCol="1" anchor="t" anchorCtr="0" compatLnSpc="1">
            <a:prstTxWarp prst="textNoShape">
              <a:avLst/>
            </a:prstTxWarp>
          </a:bodyPr>
          <a:lstStyle/>
          <a:p>
            <a:pPr lvl="0"/>
            <a:endParaRPr lang="en-US" altLang="en-US">
              <a:sym typeface="Arial" panose="020B0604020202020204" pitchFamily="34" charset="0"/>
            </a:endParaRPr>
          </a:p>
        </p:txBody>
      </p:sp>
      <p:sp>
        <p:nvSpPr>
          <p:cNvPr id="1027" name="Google Shape;8;p1">
            <a:extLst>
              <a:ext uri="{FF2B5EF4-FFF2-40B4-BE49-F238E27FC236}">
                <a16:creationId xmlns:a16="http://schemas.microsoft.com/office/drawing/2014/main" id="{3BC1EBAB-6704-A54D-8758-372E5D5383AD}"/>
              </a:ext>
            </a:extLst>
          </p:cNvPr>
          <p:cNvSpPr txBox="1">
            <a:spLocks noGrp="1" noChangeArrowheads="1"/>
          </p:cNvSpPr>
          <p:nvPr>
            <p:ph type="sldNum" idx="12"/>
          </p:nvPr>
        </p:nvSpPr>
        <p:spPr bwMode="auto">
          <a:xfrm>
            <a:off x="0" y="6126163"/>
            <a:ext cx="365125"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91440" bIns="0" numCol="1" anchor="ctr" anchorCtr="0" compatLnSpc="1">
            <a:prstTxWarp prst="textNoShape">
              <a:avLst/>
            </a:prstTxWarp>
          </a:bodyPr>
          <a:lstStyle>
            <a:lvl1pPr algn="r" eaLnBrk="1" hangingPunct="1">
              <a:buClr>
                <a:srgbClr val="000000"/>
              </a:buClr>
              <a:buFont typeface="Arial" panose="020B0604020202020204" pitchFamily="34" charset="0"/>
              <a:buNone/>
              <a:defRPr sz="1200" b="0" i="0">
                <a:solidFill>
                  <a:schemeClr val="bg2"/>
                </a:solidFill>
                <a:latin typeface="Century Gothic" panose="020B0502020202020204" pitchFamily="34" charset="0"/>
              </a:defRPr>
            </a:lvl1pPr>
          </a:lstStyle>
          <a:p>
            <a:fld id="{94215290-EFA0-C442-A251-47942B7D7638}" type="slidenum">
              <a:rPr lang="en-US" altLang="en-US" smtClean="0"/>
              <a:pPr/>
              <a:t>‹#›</a:t>
            </a:fld>
            <a:endParaRPr lang="en-US" altLang="en-US"/>
          </a:p>
        </p:txBody>
      </p:sp>
      <p:pic>
        <p:nvPicPr>
          <p:cNvPr id="1028" name="Google Shape;16;p3">
            <a:extLst>
              <a:ext uri="{FF2B5EF4-FFF2-40B4-BE49-F238E27FC236}">
                <a16:creationId xmlns:a16="http://schemas.microsoft.com/office/drawing/2014/main" id="{59EFBFAD-640C-A34C-B4EC-B317D78349B2}"/>
              </a:ext>
            </a:extLst>
          </p:cNvPr>
          <p:cNvPicPr preferRelativeResize="0">
            <a:picLocks noChangeAspect="1" noChangeArrowheads="1"/>
          </p:cNvPicPr>
          <p:nvPr userDrawn="1"/>
        </p:nvPicPr>
        <p:blipFill>
          <a:blip r:embed="rId24">
            <a:extLst>
              <a:ext uri="{28A0092B-C50C-407E-A947-70E740481C1C}">
                <a14:useLocalDpi xmlns:a14="http://schemas.microsoft.com/office/drawing/2010/main" val="0"/>
              </a:ext>
            </a:extLst>
          </a:blip>
          <a:srcRect/>
          <a:stretch>
            <a:fillRect/>
          </a:stretch>
        </p:blipFill>
        <p:spPr bwMode="auto">
          <a:xfrm>
            <a:off x="10972800" y="5980113"/>
            <a:ext cx="1119188" cy="7318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29" name="Footer Placeholder 1">
            <a:extLst>
              <a:ext uri="{FF2B5EF4-FFF2-40B4-BE49-F238E27FC236}">
                <a16:creationId xmlns:a16="http://schemas.microsoft.com/office/drawing/2014/main" id="{89687A99-0462-E344-B009-15C667B16F48}"/>
              </a:ext>
            </a:extLst>
          </p:cNvPr>
          <p:cNvSpPr>
            <a:spLocks noGrp="1" noChangeArrowheads="1"/>
          </p:cNvSpPr>
          <p:nvPr>
            <p:ph type="ftr" sz="quarter" idx="3"/>
          </p:nvPr>
        </p:nvSpPr>
        <p:spPr bwMode="auto">
          <a:xfrm>
            <a:off x="365125" y="6127750"/>
            <a:ext cx="7499350"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eaLnBrk="1" hangingPunct="1">
              <a:buClr>
                <a:srgbClr val="000000"/>
              </a:buClr>
              <a:buFont typeface="Arial" panose="020B0604020202020204" pitchFamily="34" charset="0"/>
              <a:buNone/>
              <a:defRPr sz="1200" b="0" i="0">
                <a:solidFill>
                  <a:srgbClr val="7F7F7F"/>
                </a:solidFill>
                <a:latin typeface="Century Gothic" panose="020B0502020202020204" pitchFamily="34" charset="0"/>
              </a:defRPr>
            </a:lvl1pPr>
          </a:lstStyle>
          <a:p>
            <a:r>
              <a:rPr lang="en-US" altLang="en-US"/>
              <a:t>Presentation Template 2021</a:t>
            </a:r>
          </a:p>
        </p:txBody>
      </p:sp>
      <p:sp>
        <p:nvSpPr>
          <p:cNvPr id="1030" name="Date Placeholder 2">
            <a:extLst>
              <a:ext uri="{FF2B5EF4-FFF2-40B4-BE49-F238E27FC236}">
                <a16:creationId xmlns:a16="http://schemas.microsoft.com/office/drawing/2014/main" id="{CD1F5AA3-054D-A746-A7A7-3249561597B2}"/>
              </a:ext>
            </a:extLst>
          </p:cNvPr>
          <p:cNvSpPr>
            <a:spLocks noGrp="1" noChangeArrowheads="1"/>
          </p:cNvSpPr>
          <p:nvPr>
            <p:ph type="dt" sz="half" idx="2"/>
          </p:nvPr>
        </p:nvSpPr>
        <p:spPr bwMode="auto">
          <a:xfrm>
            <a:off x="8142288" y="6127750"/>
            <a:ext cx="2738437"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algn="r" eaLnBrk="1" hangingPunct="1">
              <a:buClr>
                <a:srgbClr val="000000"/>
              </a:buClr>
              <a:buFont typeface="Arial" panose="020B0604020202020204" pitchFamily="34" charset="0"/>
              <a:buNone/>
              <a:defRPr sz="1200" b="0" i="0">
                <a:solidFill>
                  <a:srgbClr val="7F7F7F"/>
                </a:solidFill>
                <a:latin typeface="Century Gothic" panose="020B0502020202020204" pitchFamily="34" charset="0"/>
              </a:defRPr>
            </a:lvl1pPr>
          </a:lstStyle>
          <a:p>
            <a:fld id="{C3B7C006-B85A-164B-A714-1596E90A2970}" type="datetime4">
              <a:rPr lang="en-US" altLang="en-US" smtClean="0"/>
              <a:t>August 5, 2026</a:t>
            </a:fld>
            <a:endParaRPr lang="en-US" altLang="en-US"/>
          </a:p>
        </p:txBody>
      </p:sp>
      <p:sp>
        <p:nvSpPr>
          <p:cNvPr id="2" name="Text Placeholder 1">
            <a:extLst>
              <a:ext uri="{FF2B5EF4-FFF2-40B4-BE49-F238E27FC236}">
                <a16:creationId xmlns:a16="http://schemas.microsoft.com/office/drawing/2014/main" id="{813FBFA4-0A1F-9644-9672-2B60214E6967}"/>
              </a:ext>
            </a:extLst>
          </p:cNvPr>
          <p:cNvSpPr>
            <a:spLocks noGrp="1"/>
          </p:cNvSpPr>
          <p:nvPr>
            <p:ph type="body" idx="1"/>
          </p:nvPr>
        </p:nvSpPr>
        <p:spPr>
          <a:xfrm>
            <a:off x="365125" y="1463040"/>
            <a:ext cx="10515600" cy="4297680"/>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cSld>
  <p:clrMap bg1="lt1" tx1="dk1" bg2="dk2" tx2="lt2" accent1="accent1" accent2="accent2" accent3="accent3" accent4="accent4" accent5="accent5" accent6="accent6" hlink="hlink" folHlink="folHlink"/>
  <p:sldLayoutIdLst>
    <p:sldLayoutId id="2147483708" r:id="rId1"/>
    <p:sldLayoutId id="2147483689" r:id="rId2"/>
    <p:sldLayoutId id="2147483710" r:id="rId3"/>
    <p:sldLayoutId id="2147483699" r:id="rId4"/>
    <p:sldLayoutId id="2147483690" r:id="rId5"/>
    <p:sldLayoutId id="2147483681" r:id="rId6"/>
    <p:sldLayoutId id="2147483694" r:id="rId7"/>
    <p:sldLayoutId id="2147483709" r:id="rId8"/>
    <p:sldLayoutId id="2147483700" r:id="rId9"/>
    <p:sldLayoutId id="2147483698" r:id="rId10"/>
    <p:sldLayoutId id="2147483688" r:id="rId11"/>
    <p:sldLayoutId id="2147483697" r:id="rId12"/>
    <p:sldLayoutId id="2147483696" r:id="rId13"/>
    <p:sldLayoutId id="2147483702" r:id="rId14"/>
    <p:sldLayoutId id="2147483703" r:id="rId15"/>
    <p:sldLayoutId id="2147483705" r:id="rId16"/>
    <p:sldLayoutId id="2147483701" r:id="rId17"/>
    <p:sldLayoutId id="2147483704" r:id="rId18"/>
    <p:sldLayoutId id="2147483706" r:id="rId19"/>
    <p:sldLayoutId id="2147483707" r:id="rId20"/>
    <p:sldLayoutId id="2147483693" r:id="rId21"/>
    <p:sldLayoutId id="2147483711" r:id="rId22"/>
  </p:sldLayoutIdLst>
  <p:hf hdr="0"/>
  <p:txStyles>
    <p:titleStyle>
      <a:defPPr marR="0" lvl="0" algn="l" rtl="0">
        <a:lnSpc>
          <a:spcPct val="100000"/>
        </a:lnSpc>
        <a:spcBef>
          <a:spcPts val="0"/>
        </a:spcBef>
        <a:spcAft>
          <a:spcPts val="0"/>
        </a:spcAft>
      </a:defPPr>
      <a:lvl1pPr algn="l" rtl="0" eaLnBrk="0" fontAlgn="base" hangingPunct="0">
        <a:spcBef>
          <a:spcPct val="0"/>
        </a:spcBef>
        <a:spcAft>
          <a:spcPct val="0"/>
        </a:spcAft>
        <a:buClr>
          <a:srgbClr val="000000"/>
        </a:buClr>
        <a:buFont typeface="Arial" panose="020B0604020202020204" pitchFamily="34" charset="0"/>
        <a:defRPr sz="3600" b="1" i="0" cap="all" baseline="0">
          <a:solidFill>
            <a:srgbClr val="000000"/>
          </a:solidFill>
          <a:latin typeface="+mj-lt"/>
          <a:ea typeface="Century Gothic" panose="020B0502020202020204" pitchFamily="34" charset="0"/>
          <a:cs typeface="Arial"/>
          <a:sym typeface="Arial" panose="020B0604020202020204" pitchFamily="34" charset="0"/>
        </a:defRPr>
      </a:lvl1pPr>
      <a:lvl2pPr lvl="1" algn="l" rtl="0" eaLnBrk="0" fontAlgn="base" hangingPunct="0">
        <a:spcBef>
          <a:spcPct val="0"/>
        </a:spcBef>
        <a:spcAft>
          <a:spcPct val="0"/>
        </a:spcAft>
        <a:buClr>
          <a:srgbClr val="000000"/>
        </a:buClr>
        <a:buFont typeface="Arial" panose="020B0604020202020204" pitchFamily="34" charset="0"/>
        <a:defRPr sz="3600">
          <a:solidFill>
            <a:srgbClr val="000000"/>
          </a:solidFill>
          <a:latin typeface="Arial"/>
          <a:ea typeface="Arial"/>
          <a:cs typeface="Arial"/>
          <a:sym typeface="Arial" panose="020B0604020202020204" pitchFamily="34" charset="0"/>
        </a:defRPr>
      </a:lvl2pPr>
      <a:lvl3pPr lvl="2" algn="l" rtl="0" eaLnBrk="0" fontAlgn="base" hangingPunct="0">
        <a:spcBef>
          <a:spcPct val="0"/>
        </a:spcBef>
        <a:spcAft>
          <a:spcPct val="0"/>
        </a:spcAft>
        <a:buClr>
          <a:srgbClr val="000000"/>
        </a:buClr>
        <a:buFont typeface="Arial" panose="020B0604020202020204" pitchFamily="34" charset="0"/>
        <a:defRPr sz="3600">
          <a:solidFill>
            <a:srgbClr val="000000"/>
          </a:solidFill>
          <a:latin typeface="Arial"/>
          <a:ea typeface="Arial"/>
          <a:cs typeface="Arial"/>
          <a:sym typeface="Arial" panose="020B0604020202020204" pitchFamily="34" charset="0"/>
        </a:defRPr>
      </a:lvl3pPr>
      <a:lvl4pPr lvl="3" algn="l" rtl="0" eaLnBrk="0" fontAlgn="base" hangingPunct="0">
        <a:spcBef>
          <a:spcPct val="0"/>
        </a:spcBef>
        <a:spcAft>
          <a:spcPct val="0"/>
        </a:spcAft>
        <a:buClr>
          <a:srgbClr val="000000"/>
        </a:buClr>
        <a:buFont typeface="Arial" panose="020B0604020202020204" pitchFamily="34" charset="0"/>
        <a:defRPr sz="3600">
          <a:solidFill>
            <a:srgbClr val="000000"/>
          </a:solidFill>
          <a:latin typeface="Arial"/>
          <a:ea typeface="Arial"/>
          <a:cs typeface="Arial"/>
          <a:sym typeface="Arial" panose="020B0604020202020204" pitchFamily="34" charset="0"/>
        </a:defRPr>
      </a:lvl4pPr>
      <a:lvl5pPr lvl="4" algn="l" rtl="0" eaLnBrk="0" fontAlgn="base" hangingPunct="0">
        <a:spcBef>
          <a:spcPct val="0"/>
        </a:spcBef>
        <a:spcAft>
          <a:spcPct val="0"/>
        </a:spcAft>
        <a:buClr>
          <a:srgbClr val="000000"/>
        </a:buClr>
        <a:buFont typeface="Arial" panose="020B0604020202020204" pitchFamily="34" charset="0"/>
        <a:defRPr sz="3600">
          <a:solidFill>
            <a:srgbClr val="000000"/>
          </a:solidFill>
          <a:latin typeface="Arial"/>
          <a:ea typeface="Arial"/>
          <a:cs typeface="Arial"/>
          <a:sym typeface="Arial" panose="020B0604020202020204" pitchFamily="34" charset="0"/>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L="365760" indent="-365760" algn="l" rtl="0" eaLnBrk="0" fontAlgn="base" hangingPunct="0">
        <a:spcBef>
          <a:spcPct val="0"/>
        </a:spcBef>
        <a:spcAft>
          <a:spcPts val="1000"/>
        </a:spcAft>
        <a:buClr>
          <a:schemeClr val="tx2"/>
        </a:buClr>
        <a:buFont typeface="Arial" panose="020B0604020202020204" pitchFamily="34" charset="0"/>
        <a:buChar char="•"/>
        <a:defRPr sz="2000">
          <a:solidFill>
            <a:schemeClr val="bg2"/>
          </a:solidFill>
          <a:latin typeface="+mn-lt"/>
          <a:ea typeface="Noto Serif" panose="02020600060500020200" pitchFamily="18" charset="0"/>
          <a:cs typeface="Noto Serif" panose="02020600060500020200" pitchFamily="18" charset="0"/>
          <a:sym typeface="Arial" panose="020B0604020202020204" pitchFamily="34" charset="0"/>
        </a:defRPr>
      </a:lvl1pPr>
      <a:lvl2pPr marL="365760" lvl="1" indent="-365760" algn="l" rtl="0" eaLnBrk="0" fontAlgn="base" hangingPunct="0">
        <a:spcBef>
          <a:spcPct val="0"/>
        </a:spcBef>
        <a:spcAft>
          <a:spcPts val="0"/>
        </a:spcAft>
        <a:buClr>
          <a:schemeClr val="tx2"/>
        </a:buClr>
        <a:buFont typeface="Arial" panose="020B0604020202020204" pitchFamily="34" charset="0"/>
        <a:buChar char="•"/>
        <a:defRPr sz="1800">
          <a:solidFill>
            <a:schemeClr val="bg2"/>
          </a:solidFill>
          <a:latin typeface="+mn-lt"/>
          <a:ea typeface="Arial"/>
          <a:cs typeface="Arial"/>
          <a:sym typeface="Arial" panose="020B0604020202020204" pitchFamily="34" charset="0"/>
        </a:defRPr>
      </a:lvl2pPr>
      <a:lvl3pPr marL="365760" lvl="2" indent="-365760" algn="l" rtl="0" eaLnBrk="0" fontAlgn="base" hangingPunct="0">
        <a:spcBef>
          <a:spcPct val="0"/>
        </a:spcBef>
        <a:spcAft>
          <a:spcPts val="1000"/>
        </a:spcAft>
        <a:buClr>
          <a:schemeClr val="tx2"/>
        </a:buClr>
        <a:buFont typeface="Arial" panose="020B0604020202020204" pitchFamily="34" charset="0"/>
        <a:buChar char="•"/>
        <a:defRPr sz="1800">
          <a:solidFill>
            <a:schemeClr val="bg2"/>
          </a:solidFill>
          <a:latin typeface="+mn-lt"/>
          <a:ea typeface="Arial"/>
          <a:cs typeface="Arial"/>
          <a:sym typeface="Arial" panose="020B0604020202020204" pitchFamily="34" charset="0"/>
        </a:defRPr>
      </a:lvl3pPr>
      <a:lvl4pPr marL="365760" lvl="3" indent="-365760" algn="l" rtl="0" eaLnBrk="0" fontAlgn="base" hangingPunct="0">
        <a:spcBef>
          <a:spcPct val="0"/>
        </a:spcBef>
        <a:spcAft>
          <a:spcPts val="0"/>
        </a:spcAft>
        <a:buClr>
          <a:schemeClr val="tx2"/>
        </a:buClr>
        <a:buFont typeface="Arial" panose="020B0604020202020204" pitchFamily="34" charset="0"/>
        <a:buChar char="•"/>
        <a:defRPr sz="1400">
          <a:solidFill>
            <a:schemeClr val="bg2"/>
          </a:solidFill>
          <a:latin typeface="+mn-lt"/>
          <a:ea typeface="Arial"/>
          <a:cs typeface="Arial"/>
          <a:sym typeface="Arial" panose="020B0604020202020204" pitchFamily="34" charset="0"/>
        </a:defRPr>
      </a:lvl4pPr>
      <a:lvl5pPr marL="365760" lvl="4" indent="-365760" algn="l" rtl="0" eaLnBrk="0" fontAlgn="base" hangingPunct="0">
        <a:spcBef>
          <a:spcPct val="0"/>
        </a:spcBef>
        <a:spcAft>
          <a:spcPts val="1000"/>
        </a:spcAft>
        <a:buClr>
          <a:schemeClr val="tx2"/>
        </a:buClr>
        <a:buFont typeface="Arial" panose="020B0604020202020204" pitchFamily="34" charset="0"/>
        <a:buChar char="•"/>
        <a:defRPr sz="1400">
          <a:solidFill>
            <a:schemeClr val="bg2"/>
          </a:solidFill>
          <a:latin typeface="+mn-lt"/>
          <a:ea typeface="Arial"/>
          <a:cs typeface="Arial"/>
          <a:sym typeface="Arial" panose="020B0604020202020204" pitchFamily="34" charset="0"/>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notesSlide" Target="../notesSlides/notesSlide1.xml"/><Relationship Id="rId2" Type="http://schemas.openxmlformats.org/officeDocument/2006/relationships/slideLayout" Target="../slideLayouts/slideLayout1.xml"/><Relationship Id="rId1" Type="http://schemas.openxmlformats.org/officeDocument/2006/relationships/tags" Target="../tags/tag2.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2.xml"/></Relationships>
</file>

<file path=ppt/slides/_rels/slide3.xml.rels><?xml version="1.0" encoding="UTF-8" standalone="yes"?>
<Relationships xmlns="http://schemas.openxmlformats.org/package/2006/relationships"><Relationship Id="rId2" Type="http://schemas.openxmlformats.org/officeDocument/2006/relationships/image" Target="../media/image6.svg"/><Relationship Id="rId1" Type="http://schemas.openxmlformats.org/officeDocument/2006/relationships/slideLayout" Target="../slideLayouts/slideLayout11.xml"/></Relationships>
</file>

<file path=ppt/slides/_rels/slide4.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3.xml"/><Relationship Id="rId1" Type="http://schemas.openxmlformats.org/officeDocument/2006/relationships/slideLayout" Target="../slideLayouts/slideLayout12.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5.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6.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6.xml.rels><?xml version="1.0" encoding="UTF-8" standalone="yes"?>
<Relationships xmlns="http://schemas.openxmlformats.org/package/2006/relationships"><Relationship Id="rId3" Type="http://schemas.openxmlformats.org/officeDocument/2006/relationships/image" Target="../media/image10.svg"/><Relationship Id="rId2" Type="http://schemas.openxmlformats.org/officeDocument/2006/relationships/notesSlide" Target="../notesSlides/notesSlide4.xml"/><Relationship Id="rId1" Type="http://schemas.openxmlformats.org/officeDocument/2006/relationships/slideLayout" Target="../slideLayouts/slideLayout6.xml"/></Relationships>
</file>

<file path=ppt/slides/_rels/slide7.xml.rels><?xml version="1.0" encoding="UTF-8" standalone="yes"?>
<Relationships xmlns="http://schemas.openxmlformats.org/package/2006/relationships"><Relationship Id="rId3" Type="http://schemas.openxmlformats.org/officeDocument/2006/relationships/image" Target="../media/image10.svg"/><Relationship Id="rId2" Type="http://schemas.openxmlformats.org/officeDocument/2006/relationships/notesSlide" Target="../notesSlides/notesSlide5.xml"/><Relationship Id="rId1" Type="http://schemas.openxmlformats.org/officeDocument/2006/relationships/slideLayout" Target="../slideLayouts/slideLayout6.xml"/></Relationships>
</file>

<file path=ppt/slides/_rels/slide8.xml.rels><?xml version="1.0" encoding="UTF-8" standalone="yes"?>
<Relationships xmlns="http://schemas.openxmlformats.org/package/2006/relationships"><Relationship Id="rId3" Type="http://schemas.openxmlformats.org/officeDocument/2006/relationships/diagramLayout" Target="../diagrams/layout3.xml"/><Relationship Id="rId2" Type="http://schemas.openxmlformats.org/officeDocument/2006/relationships/diagramData" Target="../diagrams/data3.xml"/><Relationship Id="rId1" Type="http://schemas.openxmlformats.org/officeDocument/2006/relationships/slideLayout" Target="../slideLayouts/slideLayout6.xml"/><Relationship Id="rId6" Type="http://schemas.microsoft.com/office/2007/relationships/diagramDrawing" Target="../diagrams/drawing3.xml"/><Relationship Id="rId5" Type="http://schemas.openxmlformats.org/officeDocument/2006/relationships/diagramColors" Target="../diagrams/colors3.xml"/><Relationship Id="rId4" Type="http://schemas.openxmlformats.org/officeDocument/2006/relationships/diagramQuickStyle" Target="../diagrams/quickStyle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0.xml.rels><?xml version="1.0" encoding="UTF-8" standalone="yes"?>
<Relationships xmlns="http://schemas.openxmlformats.org/package/2006/relationships"><Relationship Id="rId3" Type="http://schemas.openxmlformats.org/officeDocument/2006/relationships/diagramData" Target="../diagrams/data4.xml"/><Relationship Id="rId7" Type="http://schemas.microsoft.com/office/2007/relationships/diagramDrawing" Target="../diagrams/drawing4.xml"/><Relationship Id="rId2" Type="http://schemas.openxmlformats.org/officeDocument/2006/relationships/notesSlide" Target="../notesSlides/notesSlide6.xml"/><Relationship Id="rId1" Type="http://schemas.openxmlformats.org/officeDocument/2006/relationships/slideLayout" Target="../slideLayouts/slideLayout6.xml"/><Relationship Id="rId6" Type="http://schemas.openxmlformats.org/officeDocument/2006/relationships/diagramColors" Target="../diagrams/colors4.xml"/><Relationship Id="rId5" Type="http://schemas.openxmlformats.org/officeDocument/2006/relationships/diagramQuickStyle" Target="../diagrams/quickStyle4.xml"/><Relationship Id="rId4" Type="http://schemas.openxmlformats.org/officeDocument/2006/relationships/diagramLayout" Target="../diagrams/layout4.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6.xml"/></Relationships>
</file>

<file path=ppt/slides/_rels/slide12.xml.rels><?xml version="1.0" encoding="UTF-8" standalone="yes"?>
<Relationships xmlns="http://schemas.openxmlformats.org/package/2006/relationships"><Relationship Id="rId3" Type="http://schemas.openxmlformats.org/officeDocument/2006/relationships/hyperlink" Target="https://7f6907b2.flowpaper.com/202627BOCCertificationExamCandidateHandbook/#page=1" TargetMode="External"/><Relationship Id="rId7" Type="http://schemas.openxmlformats.org/officeDocument/2006/relationships/hyperlink" Target="mailto:Renewal@bocatc.org" TargetMode="External"/><Relationship Id="rId2" Type="http://schemas.openxmlformats.org/officeDocument/2006/relationships/hyperlink" Target="https://bocatc.org/athletic-trainer-credentials-and-tools/" TargetMode="External"/><Relationship Id="rId1" Type="http://schemas.openxmlformats.org/officeDocument/2006/relationships/slideLayout" Target="../slideLayouts/slideLayout6.xml"/><Relationship Id="rId6" Type="http://schemas.openxmlformats.org/officeDocument/2006/relationships/hyperlink" Target="https://7f6907b2.flowpaper.com/PathfinderQuickReferenceResource/#page=1" TargetMode="External"/><Relationship Id="rId5" Type="http://schemas.openxmlformats.org/officeDocument/2006/relationships/hyperlink" Target="https://bocatc.org/wp-content/uploads/2025/09/CPC-FAQ-5.18.26-Final-Version.pdf" TargetMode="External"/><Relationship Id="rId4" Type="http://schemas.openxmlformats.org/officeDocument/2006/relationships/hyperlink" Target="https://7f6907b2.flowpaper.com/CertificationRenewalHandbook/#page=1" TargetMode="External"/></Relationships>
</file>

<file path=ppt/slides/_rels/slide13.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8.xml"/><Relationship Id="rId1" Type="http://schemas.openxmlformats.org/officeDocument/2006/relationships/slideLayout" Target="../slideLayouts/slideLayout12.xml"/><Relationship Id="rId5" Type="http://schemas.openxmlformats.org/officeDocument/2006/relationships/image" Target="../media/image14.jpeg"/><Relationship Id="rId4" Type="http://schemas.openxmlformats.org/officeDocument/2006/relationships/hyperlink" Target="mailto:Pathfinder@bocatc.org"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58A13E9-246F-A903-3EFD-FBB1326FDF8A}"/>
            </a:ext>
          </a:extLst>
        </p:cNvPr>
        <p:cNvGrpSpPr/>
        <p:nvPr/>
      </p:nvGrpSpPr>
      <p:grpSpPr>
        <a:xfrm>
          <a:off x="0" y="0"/>
          <a:ext cx="0" cy="0"/>
          <a:chOff x="0" y="0"/>
          <a:chExt cx="0" cy="0"/>
        </a:xfrm>
      </p:grpSpPr>
      <p:sp>
        <p:nvSpPr>
          <p:cNvPr id="17409" name="Google Shape;132;p19">
            <a:extLst>
              <a:ext uri="{FF2B5EF4-FFF2-40B4-BE49-F238E27FC236}">
                <a16:creationId xmlns:a16="http://schemas.microsoft.com/office/drawing/2014/main" id="{E2945514-3EB5-5699-21DF-617D7F05A2EC}"/>
              </a:ext>
            </a:extLst>
          </p:cNvPr>
          <p:cNvSpPr txBox="1">
            <a:spLocks noGrp="1" noChangeArrowheads="1"/>
          </p:cNvSpPr>
          <p:nvPr>
            <p:ph type="ctrTitle"/>
          </p:nvPr>
        </p:nvSpPr>
        <p:spPr>
          <a:xfrm>
            <a:off x="381000" y="1176437"/>
            <a:ext cx="11430000" cy="2362674"/>
          </a:xfrm>
        </p:spPr>
        <p:txBody>
          <a:bodyPr>
            <a:normAutofit/>
          </a:bodyPr>
          <a:lstStyle/>
          <a:p>
            <a:r>
              <a:rPr lang="en-US" dirty="0"/>
              <a:t>CPC Renewal FAQs</a:t>
            </a:r>
            <a:br>
              <a:rPr lang="en-US" sz="5400" dirty="0"/>
            </a:br>
            <a:endParaRPr lang="en-US" altLang="en-US" sz="3200" dirty="0">
              <a:sym typeface="Century Gothic" panose="020B0502020202020204" pitchFamily="34" charset="0"/>
            </a:endParaRPr>
          </a:p>
        </p:txBody>
      </p:sp>
      <p:sp>
        <p:nvSpPr>
          <p:cNvPr id="2" name="Subtitle 1">
            <a:extLst>
              <a:ext uri="{FF2B5EF4-FFF2-40B4-BE49-F238E27FC236}">
                <a16:creationId xmlns:a16="http://schemas.microsoft.com/office/drawing/2014/main" id="{8F070726-B22B-943E-8929-F05997A6D430}"/>
              </a:ext>
            </a:extLst>
          </p:cNvPr>
          <p:cNvSpPr>
            <a:spLocks noGrp="1"/>
          </p:cNvSpPr>
          <p:nvPr>
            <p:ph type="subTitle" idx="1"/>
          </p:nvPr>
        </p:nvSpPr>
        <p:spPr>
          <a:xfrm>
            <a:off x="381000" y="3266156"/>
            <a:ext cx="11430000" cy="1183014"/>
          </a:xfrm>
        </p:spPr>
        <p:txBody>
          <a:bodyPr>
            <a:noAutofit/>
          </a:bodyPr>
          <a:lstStyle/>
          <a:p>
            <a:r>
              <a:rPr lang="en-US" sz="3600" dirty="0"/>
              <a:t>For ATs Certified in 2026 </a:t>
            </a:r>
          </a:p>
        </p:txBody>
      </p:sp>
      <p:sp>
        <p:nvSpPr>
          <p:cNvPr id="3" name="TextBox 2">
            <a:extLst>
              <a:ext uri="{FF2B5EF4-FFF2-40B4-BE49-F238E27FC236}">
                <a16:creationId xmlns:a16="http://schemas.microsoft.com/office/drawing/2014/main" id="{67FA0C79-63CA-B691-FA6E-9A751C290BA0}"/>
              </a:ext>
            </a:extLst>
          </p:cNvPr>
          <p:cNvSpPr txBox="1"/>
          <p:nvPr/>
        </p:nvSpPr>
        <p:spPr>
          <a:xfrm>
            <a:off x="510988" y="4449170"/>
            <a:ext cx="2581836" cy="499348"/>
          </a:xfrm>
          <a:prstGeom prst="rect">
            <a:avLst/>
          </a:prstGeom>
          <a:noFill/>
        </p:spPr>
        <p:txBody>
          <a:bodyPr wrap="square" rtlCol="0">
            <a:noAutofit/>
          </a:bodyPr>
          <a:lstStyle/>
          <a:p>
            <a:pPr algn="l"/>
            <a:r>
              <a:rPr lang="en-US" dirty="0">
                <a:solidFill>
                  <a:schemeClr val="bg1"/>
                </a:solidFill>
                <a:latin typeface="+mn-lt"/>
              </a:rPr>
              <a:t> </a:t>
            </a:r>
          </a:p>
        </p:txBody>
      </p:sp>
    </p:spTree>
    <p:custDataLst>
      <p:tags r:id="rId1"/>
    </p:custDataLst>
    <p:extLst>
      <p:ext uri="{BB962C8B-B14F-4D97-AF65-F5344CB8AC3E}">
        <p14:creationId xmlns:p14="http://schemas.microsoft.com/office/powerpoint/2010/main" val="230796646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2AD1811-4CF8-6D8D-C46F-C77CF556563C}"/>
            </a:ext>
          </a:extLst>
        </p:cNvPr>
        <p:cNvGrpSpPr/>
        <p:nvPr/>
      </p:nvGrpSpPr>
      <p:grpSpPr>
        <a:xfrm>
          <a:off x="0" y="0"/>
          <a:ext cx="0" cy="0"/>
          <a:chOff x="0" y="0"/>
          <a:chExt cx="0" cy="0"/>
        </a:xfrm>
      </p:grpSpPr>
      <p:sp>
        <p:nvSpPr>
          <p:cNvPr id="5" name="Slide Number Placeholder 4">
            <a:extLst>
              <a:ext uri="{FF2B5EF4-FFF2-40B4-BE49-F238E27FC236}">
                <a16:creationId xmlns:a16="http://schemas.microsoft.com/office/drawing/2014/main" id="{2C2D33F0-0829-D2DB-F098-FCABBFF2AA3F}"/>
              </a:ext>
            </a:extLst>
          </p:cNvPr>
          <p:cNvSpPr>
            <a:spLocks noGrp="1"/>
          </p:cNvSpPr>
          <p:nvPr>
            <p:ph type="sldNum" idx="10"/>
          </p:nvPr>
        </p:nvSpPr>
        <p:spPr/>
        <p:txBody>
          <a:bodyPr/>
          <a:lstStyle/>
          <a:p>
            <a:fld id="{94215290-EFA0-C442-A251-47942B7D7638}" type="slidenum">
              <a:rPr lang="en-US" altLang="en-US" smtClean="0"/>
              <a:pPr/>
              <a:t>2</a:t>
            </a:fld>
            <a:endParaRPr lang="en-US" altLang="en-US"/>
          </a:p>
        </p:txBody>
      </p:sp>
      <p:sp>
        <p:nvSpPr>
          <p:cNvPr id="2" name="Title 1">
            <a:extLst>
              <a:ext uri="{FF2B5EF4-FFF2-40B4-BE49-F238E27FC236}">
                <a16:creationId xmlns:a16="http://schemas.microsoft.com/office/drawing/2014/main" id="{CB53E06D-10AC-3886-4E82-7A0F82CF4073}"/>
              </a:ext>
            </a:extLst>
          </p:cNvPr>
          <p:cNvSpPr>
            <a:spLocks noGrp="1"/>
          </p:cNvSpPr>
          <p:nvPr>
            <p:ph type="title" idx="4294967295"/>
          </p:nvPr>
        </p:nvSpPr>
        <p:spPr>
          <a:xfrm>
            <a:off x="365125" y="365125"/>
            <a:ext cx="10515600" cy="731838"/>
          </a:xfrm>
        </p:spPr>
        <p:txBody>
          <a:bodyPr/>
          <a:lstStyle/>
          <a:p>
            <a:r>
              <a:rPr lang="en-US" sz="3600" b="1" cap="all" dirty="0"/>
              <a:t>Objectives</a:t>
            </a:r>
          </a:p>
        </p:txBody>
      </p:sp>
      <p:sp>
        <p:nvSpPr>
          <p:cNvPr id="6" name="Content Placeholder 5">
            <a:extLst>
              <a:ext uri="{FF2B5EF4-FFF2-40B4-BE49-F238E27FC236}">
                <a16:creationId xmlns:a16="http://schemas.microsoft.com/office/drawing/2014/main" id="{F42DD7C2-2E94-E692-9FDC-8C02F0790765}"/>
              </a:ext>
            </a:extLst>
          </p:cNvPr>
          <p:cNvSpPr>
            <a:spLocks noGrp="1"/>
          </p:cNvSpPr>
          <p:nvPr>
            <p:ph sz="quarter" idx="4294967295"/>
          </p:nvPr>
        </p:nvSpPr>
        <p:spPr>
          <a:xfrm>
            <a:off x="662152" y="1463675"/>
            <a:ext cx="10515600" cy="4295775"/>
          </a:xfrm>
        </p:spPr>
        <p:txBody>
          <a:bodyPr vert="horz" lIns="91440" tIns="45720" rIns="91440" bIns="45720" rtlCol="0" anchor="t">
            <a:normAutofit/>
          </a:bodyPr>
          <a:lstStyle/>
          <a:p>
            <a:r>
              <a:rPr lang="en-US" sz="2400" dirty="0">
                <a:ea typeface="Noto Serif"/>
                <a:cs typeface="Noto Serif"/>
              </a:rPr>
              <a:t>Clarify common CPC Renewal-powered by Pathfinder questions</a:t>
            </a:r>
          </a:p>
          <a:p>
            <a:r>
              <a:rPr lang="en-US" sz="2400" dirty="0">
                <a:ea typeface="Noto Serif"/>
                <a:cs typeface="Noto Serif"/>
              </a:rPr>
              <a:t>Provide guidance on renewal expectations</a:t>
            </a:r>
          </a:p>
          <a:p>
            <a:pPr marL="0" indent="0">
              <a:buNone/>
            </a:pPr>
            <a:endParaRPr lang="en-US" sz="2400" dirty="0">
              <a:ea typeface="Noto Serif"/>
              <a:cs typeface="Noto Serif"/>
            </a:endParaRPr>
          </a:p>
        </p:txBody>
      </p:sp>
    </p:spTree>
    <p:extLst>
      <p:ext uri="{BB962C8B-B14F-4D97-AF65-F5344CB8AC3E}">
        <p14:creationId xmlns:p14="http://schemas.microsoft.com/office/powerpoint/2010/main" val="299584760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DDB570F-BB67-2033-B8B1-FC553D289BD8}"/>
              </a:ext>
            </a:extLst>
          </p:cNvPr>
          <p:cNvSpPr>
            <a:spLocks noGrp="1"/>
          </p:cNvSpPr>
          <p:nvPr>
            <p:ph type="title"/>
          </p:nvPr>
        </p:nvSpPr>
        <p:spPr>
          <a:xfrm>
            <a:off x="365759" y="365760"/>
            <a:ext cx="5669280" cy="731520"/>
          </a:xfrm>
        </p:spPr>
        <p:txBody>
          <a:bodyPr wrap="square" anchor="t">
            <a:normAutofit/>
          </a:bodyPr>
          <a:lstStyle/>
          <a:p>
            <a:pPr>
              <a:lnSpc>
                <a:spcPct val="90000"/>
              </a:lnSpc>
            </a:pPr>
            <a:r>
              <a:rPr lang="en-US" sz="3300"/>
              <a:t>Is Pathfinder Required? </a:t>
            </a:r>
          </a:p>
        </p:txBody>
      </p:sp>
      <p:pic>
        <p:nvPicPr>
          <p:cNvPr id="7" name="Graphic 6" descr="Checkmark with solid fill">
            <a:extLst>
              <a:ext uri="{FF2B5EF4-FFF2-40B4-BE49-F238E27FC236}">
                <a16:creationId xmlns:a16="http://schemas.microsoft.com/office/drawing/2014/main" id="{79DD76E6-84F9-5463-A39D-3EF2A2A13F40}"/>
              </a:ext>
            </a:extLst>
          </p:cNvPr>
          <p:cNvPicPr>
            <a:picLocks noChangeAspect="1"/>
          </p:cNvPicPr>
          <p:nvPr/>
        </p:nvPicPr>
        <p:blipFill>
          <a:blip>
            <a:extLst>
              <a:ext uri="{96DAC541-7B7A-43D3-8B79-37D633B846F1}">
                <asvg:svgBlip xmlns:asvg="http://schemas.microsoft.com/office/drawing/2016/SVG/main" r:embed="rId2"/>
              </a:ext>
            </a:extLst>
          </a:blip>
          <a:stretch>
            <a:fillRect/>
          </a:stretch>
        </p:blipFill>
        <p:spPr>
          <a:xfrm>
            <a:off x="6156963" y="538290"/>
            <a:ext cx="5394324" cy="5394324"/>
          </a:xfrm>
          <a:prstGeom prst="rect">
            <a:avLst/>
          </a:prstGeom>
        </p:spPr>
      </p:pic>
      <p:sp>
        <p:nvSpPr>
          <p:cNvPr id="4" name="Date Placeholder 3">
            <a:extLst>
              <a:ext uri="{FF2B5EF4-FFF2-40B4-BE49-F238E27FC236}">
                <a16:creationId xmlns:a16="http://schemas.microsoft.com/office/drawing/2014/main" id="{668C3EB3-1F82-BDB4-5C8E-C5BDD33CE197}"/>
              </a:ext>
            </a:extLst>
          </p:cNvPr>
          <p:cNvSpPr>
            <a:spLocks noGrp="1"/>
          </p:cNvSpPr>
          <p:nvPr>
            <p:ph type="dt" sz="half" idx="17"/>
          </p:nvPr>
        </p:nvSpPr>
        <p:spPr>
          <a:xfrm>
            <a:off x="8142288" y="6127750"/>
            <a:ext cx="2738437" cy="365125"/>
          </a:xfrm>
        </p:spPr>
        <p:txBody>
          <a:bodyPr wrap="square" anchor="ctr">
            <a:normAutofit/>
          </a:bodyPr>
          <a:lstStyle/>
          <a:p>
            <a:pPr>
              <a:spcAft>
                <a:spcPts val="600"/>
              </a:spcAft>
            </a:pPr>
            <a:fld id="{01D8CF94-13BB-1E40-90B2-045F2DCCC9A3}" type="datetime4">
              <a:rPr lang="en-US" altLang="en-US" smtClean="0"/>
              <a:pPr>
                <a:spcAft>
                  <a:spcPts val="600"/>
                </a:spcAft>
              </a:pPr>
              <a:t>August 5, 2026</a:t>
            </a:fld>
            <a:endParaRPr lang="en-US" altLang="en-US"/>
          </a:p>
        </p:txBody>
      </p:sp>
      <p:sp>
        <p:nvSpPr>
          <p:cNvPr id="5" name="Slide Number Placeholder 4">
            <a:extLst>
              <a:ext uri="{FF2B5EF4-FFF2-40B4-BE49-F238E27FC236}">
                <a16:creationId xmlns:a16="http://schemas.microsoft.com/office/drawing/2014/main" id="{C9324EAD-30F4-ECA1-993B-9B77FEB44E56}"/>
              </a:ext>
            </a:extLst>
          </p:cNvPr>
          <p:cNvSpPr>
            <a:spLocks noGrp="1"/>
          </p:cNvSpPr>
          <p:nvPr>
            <p:ph type="sldNum" idx="12"/>
          </p:nvPr>
        </p:nvSpPr>
        <p:spPr>
          <a:xfrm>
            <a:off x="0" y="6126163"/>
            <a:ext cx="365125" cy="366712"/>
          </a:xfrm>
        </p:spPr>
        <p:txBody>
          <a:bodyPr wrap="none" anchor="ctr">
            <a:normAutofit/>
          </a:bodyPr>
          <a:lstStyle/>
          <a:p>
            <a:pPr>
              <a:spcAft>
                <a:spcPts val="600"/>
              </a:spcAft>
            </a:pPr>
            <a:fld id="{94215290-EFA0-C442-A251-47942B7D7638}" type="slidenum">
              <a:rPr lang="en-US" altLang="en-US" smtClean="0"/>
              <a:pPr>
                <a:spcAft>
                  <a:spcPts val="600"/>
                </a:spcAft>
              </a:pPr>
              <a:t>3</a:t>
            </a:fld>
            <a:endParaRPr lang="en-US" altLang="en-US"/>
          </a:p>
        </p:txBody>
      </p:sp>
      <p:sp>
        <p:nvSpPr>
          <p:cNvPr id="6" name="Content Placeholder 5">
            <a:extLst>
              <a:ext uri="{FF2B5EF4-FFF2-40B4-BE49-F238E27FC236}">
                <a16:creationId xmlns:a16="http://schemas.microsoft.com/office/drawing/2014/main" id="{F80B5574-8F19-E1FB-895F-D1C033C1475C}"/>
              </a:ext>
            </a:extLst>
          </p:cNvPr>
          <p:cNvSpPr>
            <a:spLocks noGrp="1"/>
          </p:cNvSpPr>
          <p:nvPr>
            <p:ph sz="quarter" idx="13"/>
          </p:nvPr>
        </p:nvSpPr>
        <p:spPr>
          <a:xfrm>
            <a:off x="365125" y="1463040"/>
            <a:ext cx="5669280" cy="4295775"/>
          </a:xfrm>
        </p:spPr>
        <p:txBody>
          <a:bodyPr>
            <a:normAutofit/>
          </a:bodyPr>
          <a:lstStyle/>
          <a:p>
            <a:pPr marL="0" indent="0">
              <a:buNone/>
            </a:pPr>
            <a:br>
              <a:rPr lang="en-US" dirty="0"/>
            </a:br>
            <a:r>
              <a:rPr lang="en-US" dirty="0"/>
              <a:t>YES. For ATs certified in 2026 it is the required renewal path. </a:t>
            </a:r>
            <a:br>
              <a:rPr lang="en-US" dirty="0"/>
            </a:br>
            <a:br>
              <a:rPr lang="en-US" dirty="0"/>
            </a:br>
            <a:endParaRPr lang="en-US" dirty="0"/>
          </a:p>
        </p:txBody>
      </p:sp>
    </p:spTree>
    <p:extLst>
      <p:ext uri="{BB962C8B-B14F-4D97-AF65-F5344CB8AC3E}">
        <p14:creationId xmlns:p14="http://schemas.microsoft.com/office/powerpoint/2010/main" val="340575965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5838F90-6B70-E1C6-3CF4-522512104439}"/>
              </a:ext>
            </a:extLst>
          </p:cNvPr>
          <p:cNvSpPr>
            <a:spLocks noGrp="1"/>
          </p:cNvSpPr>
          <p:nvPr>
            <p:ph type="title"/>
          </p:nvPr>
        </p:nvSpPr>
        <p:spPr>
          <a:xfrm>
            <a:off x="775855" y="550487"/>
            <a:ext cx="5669280" cy="731520"/>
          </a:xfrm>
        </p:spPr>
        <p:txBody>
          <a:bodyPr wrap="square" anchor="t">
            <a:normAutofit/>
          </a:bodyPr>
          <a:lstStyle/>
          <a:p>
            <a:pPr>
              <a:lnSpc>
                <a:spcPct val="90000"/>
              </a:lnSpc>
            </a:pPr>
            <a:r>
              <a:rPr lang="en-US" sz="2500" dirty="0"/>
              <a:t>What happens if I fall Behind? </a:t>
            </a:r>
          </a:p>
        </p:txBody>
      </p:sp>
      <p:sp>
        <p:nvSpPr>
          <p:cNvPr id="4" name="Date Placeholder 3">
            <a:extLst>
              <a:ext uri="{FF2B5EF4-FFF2-40B4-BE49-F238E27FC236}">
                <a16:creationId xmlns:a16="http://schemas.microsoft.com/office/drawing/2014/main" id="{FD804F68-9576-7FE2-6E32-6A28A9C833A7}"/>
              </a:ext>
            </a:extLst>
          </p:cNvPr>
          <p:cNvSpPr>
            <a:spLocks noGrp="1"/>
          </p:cNvSpPr>
          <p:nvPr>
            <p:ph type="dt" sz="half" idx="17"/>
          </p:nvPr>
        </p:nvSpPr>
        <p:spPr>
          <a:xfrm>
            <a:off x="8142288" y="6127750"/>
            <a:ext cx="2738437" cy="365125"/>
          </a:xfrm>
        </p:spPr>
        <p:txBody>
          <a:bodyPr wrap="square" anchor="ctr">
            <a:normAutofit/>
          </a:bodyPr>
          <a:lstStyle/>
          <a:p>
            <a:pPr>
              <a:spcAft>
                <a:spcPts val="600"/>
              </a:spcAft>
            </a:pPr>
            <a:fld id="{01D8CF94-13BB-1E40-90B2-045F2DCCC9A3}" type="datetime4">
              <a:rPr lang="en-US" altLang="en-US" smtClean="0"/>
              <a:pPr>
                <a:spcAft>
                  <a:spcPts val="600"/>
                </a:spcAft>
              </a:pPr>
              <a:t>August 5, 2026</a:t>
            </a:fld>
            <a:endParaRPr lang="en-US" altLang="en-US"/>
          </a:p>
        </p:txBody>
      </p:sp>
      <p:sp>
        <p:nvSpPr>
          <p:cNvPr id="5" name="Slide Number Placeholder 4">
            <a:extLst>
              <a:ext uri="{FF2B5EF4-FFF2-40B4-BE49-F238E27FC236}">
                <a16:creationId xmlns:a16="http://schemas.microsoft.com/office/drawing/2014/main" id="{61904D3A-70F0-7109-FC84-4422F72E4880}"/>
              </a:ext>
            </a:extLst>
          </p:cNvPr>
          <p:cNvSpPr>
            <a:spLocks noGrp="1"/>
          </p:cNvSpPr>
          <p:nvPr>
            <p:ph type="sldNum" idx="12"/>
          </p:nvPr>
        </p:nvSpPr>
        <p:spPr>
          <a:xfrm>
            <a:off x="0" y="6126163"/>
            <a:ext cx="365125" cy="366712"/>
          </a:xfrm>
        </p:spPr>
        <p:txBody>
          <a:bodyPr wrap="none" anchor="ctr">
            <a:normAutofit/>
          </a:bodyPr>
          <a:lstStyle/>
          <a:p>
            <a:pPr>
              <a:spcAft>
                <a:spcPts val="600"/>
              </a:spcAft>
            </a:pPr>
            <a:fld id="{94215290-EFA0-C442-A251-47942B7D7638}" type="slidenum">
              <a:rPr lang="en-US" altLang="en-US" smtClean="0"/>
              <a:pPr>
                <a:spcAft>
                  <a:spcPts val="600"/>
                </a:spcAft>
              </a:pPr>
              <a:t>4</a:t>
            </a:fld>
            <a:endParaRPr lang="en-US" altLang="en-US"/>
          </a:p>
        </p:txBody>
      </p:sp>
      <p:graphicFrame>
        <p:nvGraphicFramePr>
          <p:cNvPr id="8" name="Content Placeholder 5">
            <a:extLst>
              <a:ext uri="{FF2B5EF4-FFF2-40B4-BE49-F238E27FC236}">
                <a16:creationId xmlns:a16="http://schemas.microsoft.com/office/drawing/2014/main" id="{BF9A02E8-3028-C3C5-8899-39807C6D42D6}"/>
              </a:ext>
            </a:extLst>
          </p:cNvPr>
          <p:cNvGraphicFramePr>
            <a:graphicFrameLocks noGrp="1"/>
          </p:cNvGraphicFramePr>
          <p:nvPr>
            <p:ph sz="quarter" idx="13"/>
            <p:extLst>
              <p:ext uri="{D42A27DB-BD31-4B8C-83A1-F6EECF244321}">
                <p14:modId xmlns:p14="http://schemas.microsoft.com/office/powerpoint/2010/main" val="653897021"/>
              </p:ext>
            </p:extLst>
          </p:nvPr>
        </p:nvGraphicFramePr>
        <p:xfrm>
          <a:off x="775855" y="1361440"/>
          <a:ext cx="8424292" cy="4295775"/>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42839487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AC8BABA-9BC1-C609-9CDB-9F07078E2DA0}"/>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E5E8DB6F-DF67-8823-BE18-12C5BC812016}"/>
              </a:ext>
            </a:extLst>
          </p:cNvPr>
          <p:cNvSpPr>
            <a:spLocks noGrp="1"/>
          </p:cNvSpPr>
          <p:nvPr>
            <p:ph type="title"/>
          </p:nvPr>
        </p:nvSpPr>
        <p:spPr>
          <a:xfrm>
            <a:off x="365759" y="365760"/>
            <a:ext cx="10515600" cy="731520"/>
          </a:xfrm>
        </p:spPr>
        <p:txBody>
          <a:bodyPr spcFirstLastPara="1" vert="horz" wrap="square" lIns="121900" tIns="121900" rIns="121900" bIns="121900" numCol="1" anchor="t" anchorCtr="0" compatLnSpc="1">
            <a:prstTxWarp prst="textNoShape">
              <a:avLst/>
            </a:prstTxWarp>
            <a:normAutofit/>
          </a:bodyPr>
          <a:lstStyle/>
          <a:p>
            <a:pPr>
              <a:lnSpc>
                <a:spcPct val="90000"/>
              </a:lnSpc>
            </a:pPr>
            <a:r>
              <a:rPr lang="en-US" sz="3300" b="1" i="0" cap="all" baseline="0">
                <a:latin typeface="Century Gothic"/>
                <a:ea typeface="Century Gothic"/>
                <a:cs typeface="Century Gothic"/>
                <a:sym typeface="Century Gothic"/>
              </a:rPr>
              <a:t>Pro Tips for Staying on Track </a:t>
            </a:r>
          </a:p>
        </p:txBody>
      </p:sp>
      <p:sp>
        <p:nvSpPr>
          <p:cNvPr id="4" name="Date Placeholder 3">
            <a:extLst>
              <a:ext uri="{FF2B5EF4-FFF2-40B4-BE49-F238E27FC236}">
                <a16:creationId xmlns:a16="http://schemas.microsoft.com/office/drawing/2014/main" id="{F4276693-18AD-3C54-9DC4-D439C4DDA33B}"/>
              </a:ext>
            </a:extLst>
          </p:cNvPr>
          <p:cNvSpPr>
            <a:spLocks noGrp="1"/>
          </p:cNvSpPr>
          <p:nvPr>
            <p:ph type="dt" sz="half" idx="2"/>
          </p:nvPr>
        </p:nvSpPr>
        <p:spPr>
          <a:xfrm>
            <a:off x="8142288" y="6127750"/>
            <a:ext cx="2738437" cy="365125"/>
          </a:xfrm>
        </p:spPr>
        <p:txBody>
          <a:bodyPr vert="horz" wrap="square" lIns="91440" tIns="45720" rIns="91440" bIns="45720" numCol="1" anchor="ctr" anchorCtr="0" compatLnSpc="1">
            <a:prstTxWarp prst="textNoShape">
              <a:avLst/>
            </a:prstTxWarp>
            <a:normAutofit/>
          </a:bodyPr>
          <a:lstStyle/>
          <a:p>
            <a:pPr>
              <a:spcAft>
                <a:spcPts val="600"/>
              </a:spcAft>
            </a:pPr>
            <a:fld id="{01D8CF94-13BB-1E40-90B2-045F2DCCC9A3}" type="datetime4">
              <a:rPr lang="en-US" altLang="en-US" smtClean="0"/>
              <a:pPr>
                <a:spcAft>
                  <a:spcPts val="600"/>
                </a:spcAft>
              </a:pPr>
              <a:t>August 5, 2026</a:t>
            </a:fld>
            <a:endParaRPr lang="en-US" altLang="en-US"/>
          </a:p>
        </p:txBody>
      </p:sp>
      <p:sp>
        <p:nvSpPr>
          <p:cNvPr id="5" name="Slide Number Placeholder 4">
            <a:extLst>
              <a:ext uri="{FF2B5EF4-FFF2-40B4-BE49-F238E27FC236}">
                <a16:creationId xmlns:a16="http://schemas.microsoft.com/office/drawing/2014/main" id="{B8BC0C79-FB0F-355E-1AA5-55E1B8DDD31C}"/>
              </a:ext>
            </a:extLst>
          </p:cNvPr>
          <p:cNvSpPr>
            <a:spLocks noGrp="1"/>
          </p:cNvSpPr>
          <p:nvPr>
            <p:ph type="sldNum" idx="12"/>
          </p:nvPr>
        </p:nvSpPr>
        <p:spPr>
          <a:xfrm>
            <a:off x="0" y="6126163"/>
            <a:ext cx="365125" cy="366712"/>
          </a:xfrm>
        </p:spPr>
        <p:txBody>
          <a:bodyPr vert="horz" wrap="none" lIns="0" tIns="0" rIns="91440" bIns="0" numCol="1" anchor="ctr" anchorCtr="0" compatLnSpc="1">
            <a:prstTxWarp prst="textNoShape">
              <a:avLst/>
            </a:prstTxWarp>
            <a:normAutofit/>
          </a:bodyPr>
          <a:lstStyle/>
          <a:p>
            <a:pPr>
              <a:spcAft>
                <a:spcPts val="600"/>
              </a:spcAft>
            </a:pPr>
            <a:fld id="{94215290-EFA0-C442-A251-47942B7D7638}" type="slidenum">
              <a:rPr lang="en-US" altLang="en-US" smtClean="0"/>
              <a:pPr>
                <a:spcAft>
                  <a:spcPts val="600"/>
                </a:spcAft>
              </a:pPr>
              <a:t>5</a:t>
            </a:fld>
            <a:endParaRPr lang="en-US" altLang="en-US"/>
          </a:p>
        </p:txBody>
      </p:sp>
      <p:graphicFrame>
        <p:nvGraphicFramePr>
          <p:cNvPr id="11" name="TextBox 8">
            <a:extLst>
              <a:ext uri="{FF2B5EF4-FFF2-40B4-BE49-F238E27FC236}">
                <a16:creationId xmlns:a16="http://schemas.microsoft.com/office/drawing/2014/main" id="{4E1A12FB-0EF6-B310-70C7-9135C0B6B490}"/>
              </a:ext>
            </a:extLst>
          </p:cNvPr>
          <p:cNvGraphicFramePr/>
          <p:nvPr>
            <p:extLst>
              <p:ext uri="{D42A27DB-BD31-4B8C-83A1-F6EECF244321}">
                <p14:modId xmlns:p14="http://schemas.microsoft.com/office/powerpoint/2010/main" val="742389174"/>
              </p:ext>
            </p:extLst>
          </p:nvPr>
        </p:nvGraphicFramePr>
        <p:xfrm>
          <a:off x="365125" y="1463040"/>
          <a:ext cx="10515600" cy="4295775"/>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300048786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B109850-5448-20DF-267F-58F8DCE10A47}"/>
              </a:ext>
            </a:extLst>
          </p:cNvPr>
          <p:cNvSpPr>
            <a:spLocks noGrp="1"/>
          </p:cNvSpPr>
          <p:nvPr>
            <p:ph type="title"/>
          </p:nvPr>
        </p:nvSpPr>
        <p:spPr>
          <a:xfrm>
            <a:off x="365759" y="365760"/>
            <a:ext cx="10515600" cy="731520"/>
          </a:xfrm>
        </p:spPr>
        <p:txBody>
          <a:bodyPr wrap="square" anchor="ctr">
            <a:normAutofit/>
          </a:bodyPr>
          <a:lstStyle/>
          <a:p>
            <a:pPr>
              <a:lnSpc>
                <a:spcPct val="90000"/>
              </a:lnSpc>
            </a:pPr>
            <a:r>
              <a:rPr lang="en-US" sz="3300"/>
              <a:t>Do I have to complete my Goals? </a:t>
            </a:r>
          </a:p>
        </p:txBody>
      </p:sp>
      <p:sp>
        <p:nvSpPr>
          <p:cNvPr id="4" name="Date Placeholder 3">
            <a:extLst>
              <a:ext uri="{FF2B5EF4-FFF2-40B4-BE49-F238E27FC236}">
                <a16:creationId xmlns:a16="http://schemas.microsoft.com/office/drawing/2014/main" id="{49A2D131-0FF5-7818-853C-FEA64D255F9B}"/>
              </a:ext>
            </a:extLst>
          </p:cNvPr>
          <p:cNvSpPr>
            <a:spLocks noGrp="1"/>
          </p:cNvSpPr>
          <p:nvPr>
            <p:ph type="dt" sz="half" idx="2"/>
          </p:nvPr>
        </p:nvSpPr>
        <p:spPr>
          <a:xfrm>
            <a:off x="8142288" y="6127750"/>
            <a:ext cx="2738437" cy="365125"/>
          </a:xfrm>
        </p:spPr>
        <p:txBody>
          <a:bodyPr wrap="square" anchor="ctr">
            <a:normAutofit/>
          </a:bodyPr>
          <a:lstStyle/>
          <a:p>
            <a:pPr>
              <a:spcAft>
                <a:spcPts val="600"/>
              </a:spcAft>
            </a:pPr>
            <a:fld id="{01D8CF94-13BB-1E40-90B2-045F2DCCC9A3}" type="datetime4">
              <a:rPr lang="en-US" altLang="en-US" smtClean="0"/>
              <a:pPr>
                <a:spcAft>
                  <a:spcPts val="600"/>
                </a:spcAft>
              </a:pPr>
              <a:t>August 5, 2026</a:t>
            </a:fld>
            <a:endParaRPr lang="en-US" altLang="en-US"/>
          </a:p>
        </p:txBody>
      </p:sp>
      <p:sp>
        <p:nvSpPr>
          <p:cNvPr id="5" name="Slide Number Placeholder 4">
            <a:extLst>
              <a:ext uri="{FF2B5EF4-FFF2-40B4-BE49-F238E27FC236}">
                <a16:creationId xmlns:a16="http://schemas.microsoft.com/office/drawing/2014/main" id="{35839809-47E9-BEB7-9072-B5FC505AE47E}"/>
              </a:ext>
            </a:extLst>
          </p:cNvPr>
          <p:cNvSpPr>
            <a:spLocks noGrp="1"/>
          </p:cNvSpPr>
          <p:nvPr>
            <p:ph type="sldNum" idx="12"/>
          </p:nvPr>
        </p:nvSpPr>
        <p:spPr>
          <a:xfrm>
            <a:off x="0" y="6126163"/>
            <a:ext cx="365125" cy="366712"/>
          </a:xfrm>
        </p:spPr>
        <p:txBody>
          <a:bodyPr wrap="none" anchor="ctr">
            <a:normAutofit/>
          </a:bodyPr>
          <a:lstStyle/>
          <a:p>
            <a:pPr>
              <a:spcAft>
                <a:spcPts val="600"/>
              </a:spcAft>
            </a:pPr>
            <a:fld id="{94215290-EFA0-C442-A251-47942B7D7638}" type="slidenum">
              <a:rPr lang="en-US" altLang="en-US" smtClean="0"/>
              <a:pPr>
                <a:spcAft>
                  <a:spcPts val="600"/>
                </a:spcAft>
              </a:pPr>
              <a:t>6</a:t>
            </a:fld>
            <a:endParaRPr lang="en-US" altLang="en-US"/>
          </a:p>
        </p:txBody>
      </p:sp>
      <p:sp>
        <p:nvSpPr>
          <p:cNvPr id="6" name="Content Placeholder 5">
            <a:extLst>
              <a:ext uri="{FF2B5EF4-FFF2-40B4-BE49-F238E27FC236}">
                <a16:creationId xmlns:a16="http://schemas.microsoft.com/office/drawing/2014/main" id="{A187499E-4CB7-3B78-FF18-C357EF13E772}"/>
              </a:ext>
            </a:extLst>
          </p:cNvPr>
          <p:cNvSpPr>
            <a:spLocks noGrp="1"/>
          </p:cNvSpPr>
          <p:nvPr>
            <p:ph sz="quarter" idx="13"/>
          </p:nvPr>
        </p:nvSpPr>
        <p:spPr>
          <a:xfrm>
            <a:off x="365125" y="1463040"/>
            <a:ext cx="5162550" cy="4295775"/>
          </a:xfrm>
        </p:spPr>
        <p:txBody>
          <a:bodyPr>
            <a:normAutofit/>
          </a:bodyPr>
          <a:lstStyle/>
          <a:p>
            <a:pPr marL="0" indent="0">
              <a:buNone/>
            </a:pPr>
            <a:r>
              <a:rPr lang="en-US" dirty="0"/>
              <a:t>No. </a:t>
            </a:r>
          </a:p>
          <a:p>
            <a:r>
              <a:rPr lang="en-US" dirty="0"/>
              <a:t>Goals support reflection and planning</a:t>
            </a:r>
          </a:p>
          <a:p>
            <a:r>
              <a:rPr lang="en-US" dirty="0"/>
              <a:t>Goals can evolve/change any time </a:t>
            </a:r>
          </a:p>
          <a:p>
            <a:r>
              <a:rPr lang="en-US" dirty="0"/>
              <a:t>Emphasis on professional development </a:t>
            </a:r>
            <a:br>
              <a:rPr lang="en-US" dirty="0"/>
            </a:br>
            <a:r>
              <a:rPr lang="en-US" dirty="0"/>
              <a:t>(Where am I and where do I want to be professionally?) </a:t>
            </a:r>
          </a:p>
          <a:p>
            <a:pPr marL="0" indent="0">
              <a:buNone/>
            </a:pPr>
            <a:endParaRPr lang="en-US" dirty="0"/>
          </a:p>
          <a:p>
            <a:pPr marL="0" indent="0">
              <a:buNone/>
            </a:pPr>
            <a:endParaRPr lang="en-US" dirty="0"/>
          </a:p>
        </p:txBody>
      </p:sp>
      <p:pic>
        <p:nvPicPr>
          <p:cNvPr id="7" name="Graphic 6" descr="Close with solid fill">
            <a:extLst>
              <a:ext uri="{FF2B5EF4-FFF2-40B4-BE49-F238E27FC236}">
                <a16:creationId xmlns:a16="http://schemas.microsoft.com/office/drawing/2014/main" id="{F89377AD-4579-9206-D36A-547B37526E69}"/>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6543820" y="1213658"/>
            <a:ext cx="4295775" cy="4295775"/>
          </a:xfrm>
          <a:prstGeom prst="rect">
            <a:avLst/>
          </a:prstGeom>
        </p:spPr>
      </p:pic>
    </p:spTree>
    <p:extLst>
      <p:ext uri="{BB962C8B-B14F-4D97-AF65-F5344CB8AC3E}">
        <p14:creationId xmlns:p14="http://schemas.microsoft.com/office/powerpoint/2010/main" val="390650079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C0D9B45-62C4-FE8B-AF64-0ACE1E81F14C}"/>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D98489B6-AF8C-DE7C-C21D-49F940F5FE20}"/>
              </a:ext>
            </a:extLst>
          </p:cNvPr>
          <p:cNvSpPr>
            <a:spLocks noGrp="1"/>
          </p:cNvSpPr>
          <p:nvPr>
            <p:ph type="title"/>
          </p:nvPr>
        </p:nvSpPr>
        <p:spPr/>
        <p:txBody>
          <a:bodyPr/>
          <a:lstStyle/>
          <a:p>
            <a:r>
              <a:rPr lang="en-US" dirty="0"/>
              <a:t>Do I have to complete CE Activities Added to my Learning Path? </a:t>
            </a:r>
          </a:p>
        </p:txBody>
      </p:sp>
      <p:sp>
        <p:nvSpPr>
          <p:cNvPr id="4" name="Date Placeholder 3">
            <a:extLst>
              <a:ext uri="{FF2B5EF4-FFF2-40B4-BE49-F238E27FC236}">
                <a16:creationId xmlns:a16="http://schemas.microsoft.com/office/drawing/2014/main" id="{3F742B27-BAB5-A0CF-21B9-8E72A366B61E}"/>
              </a:ext>
            </a:extLst>
          </p:cNvPr>
          <p:cNvSpPr>
            <a:spLocks noGrp="1"/>
          </p:cNvSpPr>
          <p:nvPr>
            <p:ph type="dt" sz="half" idx="2"/>
          </p:nvPr>
        </p:nvSpPr>
        <p:spPr/>
        <p:txBody>
          <a:bodyPr/>
          <a:lstStyle/>
          <a:p>
            <a:fld id="{01D8CF94-13BB-1E40-90B2-045F2DCCC9A3}" type="datetime4">
              <a:rPr lang="en-US" altLang="en-US" smtClean="0"/>
              <a:t>August 5, 2026</a:t>
            </a:fld>
            <a:endParaRPr lang="en-US" altLang="en-US"/>
          </a:p>
        </p:txBody>
      </p:sp>
      <p:sp>
        <p:nvSpPr>
          <p:cNvPr id="5" name="Slide Number Placeholder 4">
            <a:extLst>
              <a:ext uri="{FF2B5EF4-FFF2-40B4-BE49-F238E27FC236}">
                <a16:creationId xmlns:a16="http://schemas.microsoft.com/office/drawing/2014/main" id="{B0541649-729A-0D31-9980-49E1D52B3974}"/>
              </a:ext>
            </a:extLst>
          </p:cNvPr>
          <p:cNvSpPr>
            <a:spLocks noGrp="1"/>
          </p:cNvSpPr>
          <p:nvPr>
            <p:ph type="sldNum" idx="12"/>
          </p:nvPr>
        </p:nvSpPr>
        <p:spPr/>
        <p:txBody>
          <a:bodyPr/>
          <a:lstStyle/>
          <a:p>
            <a:fld id="{94215290-EFA0-C442-A251-47942B7D7638}" type="slidenum">
              <a:rPr lang="en-US" altLang="en-US" smtClean="0"/>
              <a:pPr/>
              <a:t>7</a:t>
            </a:fld>
            <a:endParaRPr lang="en-US" altLang="en-US"/>
          </a:p>
        </p:txBody>
      </p:sp>
      <p:sp>
        <p:nvSpPr>
          <p:cNvPr id="6" name="Content Placeholder 5">
            <a:extLst>
              <a:ext uri="{FF2B5EF4-FFF2-40B4-BE49-F238E27FC236}">
                <a16:creationId xmlns:a16="http://schemas.microsoft.com/office/drawing/2014/main" id="{F3D9A965-1364-FC37-E5FE-F88D0A7A3A8D}"/>
              </a:ext>
            </a:extLst>
          </p:cNvPr>
          <p:cNvSpPr>
            <a:spLocks noGrp="1"/>
          </p:cNvSpPr>
          <p:nvPr>
            <p:ph sz="quarter" idx="13"/>
          </p:nvPr>
        </p:nvSpPr>
        <p:spPr>
          <a:xfrm>
            <a:off x="365125" y="1951463"/>
            <a:ext cx="5971020" cy="3807352"/>
          </a:xfrm>
        </p:spPr>
        <p:txBody>
          <a:bodyPr/>
          <a:lstStyle/>
          <a:p>
            <a:pPr marL="0" indent="0">
              <a:buNone/>
            </a:pPr>
            <a:r>
              <a:rPr lang="en-US" dirty="0"/>
              <a:t>No. </a:t>
            </a:r>
          </a:p>
          <a:p>
            <a:pPr marL="0" indent="0">
              <a:buNone/>
            </a:pPr>
            <a:br>
              <a:rPr lang="en-US" dirty="0"/>
            </a:br>
            <a:r>
              <a:rPr lang="en-US" dirty="0"/>
              <a:t>You are NOT required to complete the courses. </a:t>
            </a:r>
            <a:br>
              <a:rPr lang="en-US" dirty="0"/>
            </a:br>
            <a:r>
              <a:rPr lang="en-US" dirty="0"/>
              <a:t>My Learning Path simply organizes courses </a:t>
            </a:r>
            <a:br>
              <a:rPr lang="en-US" dirty="0"/>
            </a:br>
            <a:r>
              <a:rPr lang="en-US" dirty="0"/>
              <a:t>in one location. </a:t>
            </a:r>
          </a:p>
        </p:txBody>
      </p:sp>
      <p:pic>
        <p:nvPicPr>
          <p:cNvPr id="7" name="Graphic 6" descr="Close with solid fill">
            <a:extLst>
              <a:ext uri="{FF2B5EF4-FFF2-40B4-BE49-F238E27FC236}">
                <a16:creationId xmlns:a16="http://schemas.microsoft.com/office/drawing/2014/main" id="{72170AB5-00F9-09BE-DA1F-6C61D9A65316}"/>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6543820" y="1213658"/>
            <a:ext cx="4295775" cy="4295775"/>
          </a:xfrm>
          <a:prstGeom prst="rect">
            <a:avLst/>
          </a:prstGeom>
        </p:spPr>
      </p:pic>
    </p:spTree>
    <p:extLst>
      <p:ext uri="{BB962C8B-B14F-4D97-AF65-F5344CB8AC3E}">
        <p14:creationId xmlns:p14="http://schemas.microsoft.com/office/powerpoint/2010/main" val="203705198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838C9F6-FD79-4E77-C661-99D76CA8E3B9}"/>
              </a:ext>
            </a:extLst>
          </p:cNvPr>
          <p:cNvSpPr>
            <a:spLocks noGrp="1"/>
          </p:cNvSpPr>
          <p:nvPr>
            <p:ph type="title"/>
          </p:nvPr>
        </p:nvSpPr>
        <p:spPr>
          <a:xfrm>
            <a:off x="365759" y="365760"/>
            <a:ext cx="10515600" cy="731520"/>
          </a:xfrm>
        </p:spPr>
        <p:txBody>
          <a:bodyPr wrap="square" anchor="t">
            <a:normAutofit/>
          </a:bodyPr>
          <a:lstStyle/>
          <a:p>
            <a:pPr>
              <a:lnSpc>
                <a:spcPct val="90000"/>
              </a:lnSpc>
            </a:pPr>
            <a:r>
              <a:rPr lang="en-US" sz="3300"/>
              <a:t>How much time does Pathfinder take? </a:t>
            </a:r>
          </a:p>
        </p:txBody>
      </p:sp>
      <p:sp>
        <p:nvSpPr>
          <p:cNvPr id="4" name="Date Placeholder 3">
            <a:extLst>
              <a:ext uri="{FF2B5EF4-FFF2-40B4-BE49-F238E27FC236}">
                <a16:creationId xmlns:a16="http://schemas.microsoft.com/office/drawing/2014/main" id="{3553E787-3E26-5281-894A-8292AD110661}"/>
              </a:ext>
            </a:extLst>
          </p:cNvPr>
          <p:cNvSpPr>
            <a:spLocks noGrp="1"/>
          </p:cNvSpPr>
          <p:nvPr>
            <p:ph type="dt" sz="half" idx="2"/>
          </p:nvPr>
        </p:nvSpPr>
        <p:spPr>
          <a:xfrm>
            <a:off x="8142288" y="6127750"/>
            <a:ext cx="2738437" cy="365125"/>
          </a:xfrm>
        </p:spPr>
        <p:txBody>
          <a:bodyPr wrap="square" anchor="ctr">
            <a:normAutofit/>
          </a:bodyPr>
          <a:lstStyle/>
          <a:p>
            <a:pPr>
              <a:spcAft>
                <a:spcPts val="600"/>
              </a:spcAft>
            </a:pPr>
            <a:fld id="{01D8CF94-13BB-1E40-90B2-045F2DCCC9A3}" type="datetime4">
              <a:rPr lang="en-US" altLang="en-US" smtClean="0"/>
              <a:pPr>
                <a:spcAft>
                  <a:spcPts val="600"/>
                </a:spcAft>
              </a:pPr>
              <a:t>August 5, 2026</a:t>
            </a:fld>
            <a:endParaRPr lang="en-US" altLang="en-US"/>
          </a:p>
        </p:txBody>
      </p:sp>
      <p:sp>
        <p:nvSpPr>
          <p:cNvPr id="5" name="Slide Number Placeholder 4">
            <a:extLst>
              <a:ext uri="{FF2B5EF4-FFF2-40B4-BE49-F238E27FC236}">
                <a16:creationId xmlns:a16="http://schemas.microsoft.com/office/drawing/2014/main" id="{7EC37760-8D8B-3B83-431D-691648F1BFBC}"/>
              </a:ext>
            </a:extLst>
          </p:cNvPr>
          <p:cNvSpPr>
            <a:spLocks noGrp="1"/>
          </p:cNvSpPr>
          <p:nvPr>
            <p:ph type="sldNum" idx="12"/>
          </p:nvPr>
        </p:nvSpPr>
        <p:spPr>
          <a:xfrm>
            <a:off x="0" y="6126163"/>
            <a:ext cx="365125" cy="366712"/>
          </a:xfrm>
        </p:spPr>
        <p:txBody>
          <a:bodyPr wrap="none" anchor="ctr">
            <a:normAutofit/>
          </a:bodyPr>
          <a:lstStyle/>
          <a:p>
            <a:pPr>
              <a:spcAft>
                <a:spcPts val="600"/>
              </a:spcAft>
            </a:pPr>
            <a:fld id="{94215290-EFA0-C442-A251-47942B7D7638}" type="slidenum">
              <a:rPr lang="en-US" altLang="en-US" smtClean="0"/>
              <a:pPr>
                <a:spcAft>
                  <a:spcPts val="600"/>
                </a:spcAft>
              </a:pPr>
              <a:t>8</a:t>
            </a:fld>
            <a:endParaRPr lang="en-US" altLang="en-US"/>
          </a:p>
        </p:txBody>
      </p:sp>
      <p:graphicFrame>
        <p:nvGraphicFramePr>
          <p:cNvPr id="8" name="Content Placeholder 5">
            <a:extLst>
              <a:ext uri="{FF2B5EF4-FFF2-40B4-BE49-F238E27FC236}">
                <a16:creationId xmlns:a16="http://schemas.microsoft.com/office/drawing/2014/main" id="{6B04B699-BB60-264F-2FED-B4E170EF5953}"/>
              </a:ext>
            </a:extLst>
          </p:cNvPr>
          <p:cNvGraphicFramePr>
            <a:graphicFrameLocks noGrp="1"/>
          </p:cNvGraphicFramePr>
          <p:nvPr>
            <p:ph sz="quarter" idx="13"/>
            <p:extLst>
              <p:ext uri="{D42A27DB-BD31-4B8C-83A1-F6EECF244321}">
                <p14:modId xmlns:p14="http://schemas.microsoft.com/office/powerpoint/2010/main" val="2370102911"/>
              </p:ext>
            </p:extLst>
          </p:nvPr>
        </p:nvGraphicFramePr>
        <p:xfrm>
          <a:off x="365125" y="1463040"/>
          <a:ext cx="10515600" cy="4295775"/>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25940126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22E4857-318F-E99D-E591-CEF986BBD523}"/>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20542AA2-5A20-9594-938B-CECF1BB76A90}"/>
              </a:ext>
            </a:extLst>
          </p:cNvPr>
          <p:cNvSpPr>
            <a:spLocks noGrp="1"/>
          </p:cNvSpPr>
          <p:nvPr>
            <p:ph type="title"/>
          </p:nvPr>
        </p:nvSpPr>
        <p:spPr/>
        <p:txBody>
          <a:bodyPr/>
          <a:lstStyle/>
          <a:p>
            <a:r>
              <a:rPr lang="en-US" dirty="0"/>
              <a:t>Choose the Continuing Education (CE) that’s Right for You</a:t>
            </a:r>
            <a:br>
              <a:rPr lang="en-US" dirty="0"/>
            </a:br>
            <a:endParaRPr lang="en-US" dirty="0"/>
          </a:p>
        </p:txBody>
      </p:sp>
      <p:sp>
        <p:nvSpPr>
          <p:cNvPr id="4" name="Date Placeholder 3">
            <a:extLst>
              <a:ext uri="{FF2B5EF4-FFF2-40B4-BE49-F238E27FC236}">
                <a16:creationId xmlns:a16="http://schemas.microsoft.com/office/drawing/2014/main" id="{5F28FE77-43B8-637B-F5D3-32EAAB7474FF}"/>
              </a:ext>
            </a:extLst>
          </p:cNvPr>
          <p:cNvSpPr>
            <a:spLocks noGrp="1"/>
          </p:cNvSpPr>
          <p:nvPr>
            <p:ph type="dt" sz="half" idx="2"/>
          </p:nvPr>
        </p:nvSpPr>
        <p:spPr/>
        <p:txBody>
          <a:bodyPr/>
          <a:lstStyle/>
          <a:p>
            <a:fld id="{01D8CF94-13BB-1E40-90B2-045F2DCCC9A3}" type="datetime4">
              <a:rPr lang="en-US" altLang="en-US" smtClean="0"/>
              <a:t>August 5, 2026</a:t>
            </a:fld>
            <a:endParaRPr lang="en-US" altLang="en-US"/>
          </a:p>
        </p:txBody>
      </p:sp>
      <p:sp>
        <p:nvSpPr>
          <p:cNvPr id="5" name="Slide Number Placeholder 4">
            <a:extLst>
              <a:ext uri="{FF2B5EF4-FFF2-40B4-BE49-F238E27FC236}">
                <a16:creationId xmlns:a16="http://schemas.microsoft.com/office/drawing/2014/main" id="{C6558BEE-3E16-B856-0F9B-9DE5F7D58124}"/>
              </a:ext>
            </a:extLst>
          </p:cNvPr>
          <p:cNvSpPr>
            <a:spLocks noGrp="1"/>
          </p:cNvSpPr>
          <p:nvPr>
            <p:ph type="sldNum" idx="12"/>
          </p:nvPr>
        </p:nvSpPr>
        <p:spPr/>
        <p:txBody>
          <a:bodyPr/>
          <a:lstStyle/>
          <a:p>
            <a:fld id="{94215290-EFA0-C442-A251-47942B7D7638}" type="slidenum">
              <a:rPr lang="en-US" altLang="en-US" smtClean="0"/>
              <a:pPr/>
              <a:t>9</a:t>
            </a:fld>
            <a:endParaRPr lang="en-US" altLang="en-US"/>
          </a:p>
        </p:txBody>
      </p:sp>
      <p:sp>
        <p:nvSpPr>
          <p:cNvPr id="6" name="Content Placeholder 5">
            <a:extLst>
              <a:ext uri="{FF2B5EF4-FFF2-40B4-BE49-F238E27FC236}">
                <a16:creationId xmlns:a16="http://schemas.microsoft.com/office/drawing/2014/main" id="{AB481DF8-D4B4-1A72-D2B5-648B87C735DB}"/>
              </a:ext>
            </a:extLst>
          </p:cNvPr>
          <p:cNvSpPr>
            <a:spLocks noGrp="1"/>
          </p:cNvSpPr>
          <p:nvPr>
            <p:ph sz="quarter" idx="13"/>
          </p:nvPr>
        </p:nvSpPr>
        <p:spPr>
          <a:xfrm>
            <a:off x="365125" y="2125579"/>
            <a:ext cx="10515600" cy="3633236"/>
          </a:xfrm>
        </p:spPr>
        <p:txBody>
          <a:bodyPr/>
          <a:lstStyle/>
          <a:p>
            <a:pPr marL="0" indent="0">
              <a:buNone/>
            </a:pPr>
            <a:r>
              <a:rPr lang="en-US" dirty="0"/>
              <a:t>You’re in charge of your CE. </a:t>
            </a:r>
          </a:p>
          <a:p>
            <a:pPr marL="0" indent="0">
              <a:buNone/>
            </a:pPr>
            <a:r>
              <a:rPr lang="en-US" dirty="0"/>
              <a:t>2026 Certification Requirements </a:t>
            </a:r>
          </a:p>
          <a:p>
            <a:r>
              <a:rPr lang="en-US" dirty="0"/>
              <a:t>20 CEUs required</a:t>
            </a:r>
          </a:p>
          <a:p>
            <a:r>
              <a:rPr lang="en-US" dirty="0"/>
              <a:t>At least 5 Category A CEUs </a:t>
            </a:r>
          </a:p>
          <a:p>
            <a:r>
              <a:rPr lang="en-US" dirty="0"/>
              <a:t>Choose the conferences and courses that best support your practice. </a:t>
            </a:r>
          </a:p>
          <a:p>
            <a:r>
              <a:rPr lang="en-US" dirty="0"/>
              <a:t>See the BOC Handbook for details.</a:t>
            </a:r>
            <a:br>
              <a:rPr lang="en-US" dirty="0"/>
            </a:br>
            <a:endParaRPr lang="en-US" dirty="0"/>
          </a:p>
        </p:txBody>
      </p:sp>
    </p:spTree>
    <p:extLst>
      <p:ext uri="{BB962C8B-B14F-4D97-AF65-F5344CB8AC3E}">
        <p14:creationId xmlns:p14="http://schemas.microsoft.com/office/powerpoint/2010/main" val="385957759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1DAD4CE-D3CB-2BD6-C0FB-D8BDF964B78C}"/>
              </a:ext>
            </a:extLst>
          </p:cNvPr>
          <p:cNvSpPr>
            <a:spLocks noGrp="1"/>
          </p:cNvSpPr>
          <p:nvPr>
            <p:ph type="title"/>
          </p:nvPr>
        </p:nvSpPr>
        <p:spPr>
          <a:xfrm>
            <a:off x="365759" y="365760"/>
            <a:ext cx="10515600" cy="731520"/>
          </a:xfrm>
        </p:spPr>
        <p:txBody>
          <a:bodyPr wrap="square" anchor="t">
            <a:normAutofit/>
          </a:bodyPr>
          <a:lstStyle/>
          <a:p>
            <a:pPr>
              <a:lnSpc>
                <a:spcPct val="90000"/>
              </a:lnSpc>
            </a:pPr>
            <a:r>
              <a:rPr lang="en-US" sz="3300"/>
              <a:t>Are my Challenge Questions Graded? </a:t>
            </a:r>
          </a:p>
        </p:txBody>
      </p:sp>
      <p:sp>
        <p:nvSpPr>
          <p:cNvPr id="4" name="Date Placeholder 3">
            <a:extLst>
              <a:ext uri="{FF2B5EF4-FFF2-40B4-BE49-F238E27FC236}">
                <a16:creationId xmlns:a16="http://schemas.microsoft.com/office/drawing/2014/main" id="{04F41627-DDB6-AAE5-E986-D89507F40F75}"/>
              </a:ext>
            </a:extLst>
          </p:cNvPr>
          <p:cNvSpPr>
            <a:spLocks noGrp="1"/>
          </p:cNvSpPr>
          <p:nvPr>
            <p:ph type="dt" sz="half" idx="2"/>
          </p:nvPr>
        </p:nvSpPr>
        <p:spPr>
          <a:xfrm>
            <a:off x="8142288" y="6127750"/>
            <a:ext cx="2738437" cy="365125"/>
          </a:xfrm>
        </p:spPr>
        <p:txBody>
          <a:bodyPr wrap="square" anchor="ctr">
            <a:normAutofit/>
          </a:bodyPr>
          <a:lstStyle/>
          <a:p>
            <a:pPr>
              <a:spcAft>
                <a:spcPts val="600"/>
              </a:spcAft>
            </a:pPr>
            <a:fld id="{01D8CF94-13BB-1E40-90B2-045F2DCCC9A3}" type="datetime4">
              <a:rPr lang="en-US" altLang="en-US" smtClean="0"/>
              <a:pPr>
                <a:spcAft>
                  <a:spcPts val="600"/>
                </a:spcAft>
              </a:pPr>
              <a:t>August 5, 2026</a:t>
            </a:fld>
            <a:endParaRPr lang="en-US" altLang="en-US"/>
          </a:p>
        </p:txBody>
      </p:sp>
      <p:sp>
        <p:nvSpPr>
          <p:cNvPr id="5" name="Slide Number Placeholder 4">
            <a:extLst>
              <a:ext uri="{FF2B5EF4-FFF2-40B4-BE49-F238E27FC236}">
                <a16:creationId xmlns:a16="http://schemas.microsoft.com/office/drawing/2014/main" id="{275043DD-CF9B-2ACF-CF6D-5EFB7628F055}"/>
              </a:ext>
            </a:extLst>
          </p:cNvPr>
          <p:cNvSpPr>
            <a:spLocks noGrp="1"/>
          </p:cNvSpPr>
          <p:nvPr>
            <p:ph type="sldNum" idx="12"/>
          </p:nvPr>
        </p:nvSpPr>
        <p:spPr>
          <a:xfrm>
            <a:off x="0" y="6126163"/>
            <a:ext cx="365125" cy="366712"/>
          </a:xfrm>
        </p:spPr>
        <p:txBody>
          <a:bodyPr wrap="none" anchor="ctr">
            <a:normAutofit/>
          </a:bodyPr>
          <a:lstStyle/>
          <a:p>
            <a:pPr>
              <a:spcAft>
                <a:spcPts val="600"/>
              </a:spcAft>
            </a:pPr>
            <a:fld id="{94215290-EFA0-C442-A251-47942B7D7638}" type="slidenum">
              <a:rPr lang="en-US" altLang="en-US" smtClean="0"/>
              <a:pPr>
                <a:spcAft>
                  <a:spcPts val="600"/>
                </a:spcAft>
              </a:pPr>
              <a:t>10</a:t>
            </a:fld>
            <a:endParaRPr lang="en-US" altLang="en-US"/>
          </a:p>
        </p:txBody>
      </p:sp>
      <p:graphicFrame>
        <p:nvGraphicFramePr>
          <p:cNvPr id="20" name="Content Placeholder 5">
            <a:extLst>
              <a:ext uri="{FF2B5EF4-FFF2-40B4-BE49-F238E27FC236}">
                <a16:creationId xmlns:a16="http://schemas.microsoft.com/office/drawing/2014/main" id="{A4846497-888E-A0D0-54E6-38ED867B2C40}"/>
              </a:ext>
            </a:extLst>
          </p:cNvPr>
          <p:cNvGraphicFramePr>
            <a:graphicFrameLocks noGrp="1"/>
          </p:cNvGraphicFramePr>
          <p:nvPr>
            <p:ph sz="quarter" idx="13"/>
            <p:extLst>
              <p:ext uri="{D42A27DB-BD31-4B8C-83A1-F6EECF244321}">
                <p14:modId xmlns:p14="http://schemas.microsoft.com/office/powerpoint/2010/main" val="1945065726"/>
              </p:ext>
            </p:extLst>
          </p:nvPr>
        </p:nvGraphicFramePr>
        <p:xfrm>
          <a:off x="365125" y="1463040"/>
          <a:ext cx="11425822" cy="4295775"/>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402815727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EEBCD7F-0F5F-07E8-5051-8A8E9E0C2CC2}"/>
              </a:ext>
            </a:extLst>
          </p:cNvPr>
          <p:cNvSpPr>
            <a:spLocks noGrp="1"/>
          </p:cNvSpPr>
          <p:nvPr>
            <p:ph type="title"/>
          </p:nvPr>
        </p:nvSpPr>
        <p:spPr/>
        <p:txBody>
          <a:bodyPr/>
          <a:lstStyle/>
          <a:p>
            <a:r>
              <a:rPr lang="en-US" dirty="0"/>
              <a:t>Does Pathfinder Align with my State Licensure Requirements? </a:t>
            </a:r>
          </a:p>
        </p:txBody>
      </p:sp>
      <p:sp>
        <p:nvSpPr>
          <p:cNvPr id="4" name="Date Placeholder 3">
            <a:extLst>
              <a:ext uri="{FF2B5EF4-FFF2-40B4-BE49-F238E27FC236}">
                <a16:creationId xmlns:a16="http://schemas.microsoft.com/office/drawing/2014/main" id="{2F4993DD-CB97-1F35-8F84-80773E707569}"/>
              </a:ext>
            </a:extLst>
          </p:cNvPr>
          <p:cNvSpPr>
            <a:spLocks noGrp="1"/>
          </p:cNvSpPr>
          <p:nvPr>
            <p:ph type="dt" sz="half" idx="2"/>
          </p:nvPr>
        </p:nvSpPr>
        <p:spPr/>
        <p:txBody>
          <a:bodyPr/>
          <a:lstStyle/>
          <a:p>
            <a:fld id="{01D8CF94-13BB-1E40-90B2-045F2DCCC9A3}" type="datetime4">
              <a:rPr lang="en-US" altLang="en-US" smtClean="0"/>
              <a:t>August 5, 2026</a:t>
            </a:fld>
            <a:endParaRPr lang="en-US" altLang="en-US"/>
          </a:p>
        </p:txBody>
      </p:sp>
      <p:sp>
        <p:nvSpPr>
          <p:cNvPr id="5" name="Slide Number Placeholder 4">
            <a:extLst>
              <a:ext uri="{FF2B5EF4-FFF2-40B4-BE49-F238E27FC236}">
                <a16:creationId xmlns:a16="http://schemas.microsoft.com/office/drawing/2014/main" id="{C3912393-3D46-67A9-0A67-ABC3B216BBCE}"/>
              </a:ext>
            </a:extLst>
          </p:cNvPr>
          <p:cNvSpPr>
            <a:spLocks noGrp="1"/>
          </p:cNvSpPr>
          <p:nvPr>
            <p:ph type="sldNum" idx="12"/>
          </p:nvPr>
        </p:nvSpPr>
        <p:spPr/>
        <p:txBody>
          <a:bodyPr/>
          <a:lstStyle/>
          <a:p>
            <a:fld id="{94215290-EFA0-C442-A251-47942B7D7638}" type="slidenum">
              <a:rPr lang="en-US" altLang="en-US" smtClean="0"/>
              <a:pPr/>
              <a:t>11</a:t>
            </a:fld>
            <a:endParaRPr lang="en-US" altLang="en-US"/>
          </a:p>
        </p:txBody>
      </p:sp>
      <p:sp>
        <p:nvSpPr>
          <p:cNvPr id="6" name="Content Placeholder 5">
            <a:extLst>
              <a:ext uri="{FF2B5EF4-FFF2-40B4-BE49-F238E27FC236}">
                <a16:creationId xmlns:a16="http://schemas.microsoft.com/office/drawing/2014/main" id="{7D44AEEA-E2F3-9665-DDC1-698BB1C0EEDD}"/>
              </a:ext>
            </a:extLst>
          </p:cNvPr>
          <p:cNvSpPr>
            <a:spLocks noGrp="1"/>
          </p:cNvSpPr>
          <p:nvPr>
            <p:ph sz="quarter" idx="13"/>
          </p:nvPr>
        </p:nvSpPr>
        <p:spPr>
          <a:xfrm>
            <a:off x="365125" y="1843548"/>
            <a:ext cx="10515600" cy="3915267"/>
          </a:xfrm>
        </p:spPr>
        <p:txBody>
          <a:bodyPr/>
          <a:lstStyle/>
          <a:p>
            <a:pPr marL="0" indent="0">
              <a:buNone/>
            </a:pPr>
            <a:r>
              <a:rPr lang="en-US" dirty="0"/>
              <a:t>In most cases, yes. </a:t>
            </a:r>
          </a:p>
          <a:p>
            <a:r>
              <a:rPr lang="en-US" dirty="0"/>
              <a:t>BOC has shared Pathfinder information with state licensing boards. </a:t>
            </a:r>
          </a:p>
          <a:p>
            <a:r>
              <a:rPr lang="en-US" dirty="0"/>
              <a:t>BOC will provide documentation that the completion of Pathfinder in 2027 is equivalent to 5 CEUs. </a:t>
            </a:r>
          </a:p>
          <a:p>
            <a:r>
              <a:rPr lang="en-US" b="1" dirty="0"/>
              <a:t>YOU</a:t>
            </a:r>
            <a:r>
              <a:rPr lang="en-US" dirty="0"/>
              <a:t> are responsible for meeting your state’s licensure requirements. </a:t>
            </a:r>
            <a:br>
              <a:rPr lang="en-US" dirty="0"/>
            </a:br>
            <a:endParaRPr lang="en-US" dirty="0"/>
          </a:p>
        </p:txBody>
      </p:sp>
    </p:spTree>
    <p:extLst>
      <p:ext uri="{BB962C8B-B14F-4D97-AF65-F5344CB8AC3E}">
        <p14:creationId xmlns:p14="http://schemas.microsoft.com/office/powerpoint/2010/main" val="115525496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EA4454D-F001-6F4F-0C0C-AD7E4422E9A5}"/>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2101087A-5518-FE60-1E2C-5BEBE8E75005}"/>
              </a:ext>
            </a:extLst>
          </p:cNvPr>
          <p:cNvSpPr>
            <a:spLocks noGrp="1"/>
          </p:cNvSpPr>
          <p:nvPr>
            <p:ph type="title"/>
          </p:nvPr>
        </p:nvSpPr>
        <p:spPr/>
        <p:txBody>
          <a:bodyPr/>
          <a:lstStyle/>
          <a:p>
            <a:r>
              <a:rPr lang="en-US" dirty="0"/>
              <a:t>What Resources are Available?</a:t>
            </a:r>
          </a:p>
        </p:txBody>
      </p:sp>
      <p:sp>
        <p:nvSpPr>
          <p:cNvPr id="4" name="Date Placeholder 3">
            <a:extLst>
              <a:ext uri="{FF2B5EF4-FFF2-40B4-BE49-F238E27FC236}">
                <a16:creationId xmlns:a16="http://schemas.microsoft.com/office/drawing/2014/main" id="{41EE6C42-9B16-378A-0368-C889A87BED08}"/>
              </a:ext>
            </a:extLst>
          </p:cNvPr>
          <p:cNvSpPr>
            <a:spLocks noGrp="1"/>
          </p:cNvSpPr>
          <p:nvPr>
            <p:ph type="dt" sz="half" idx="2"/>
          </p:nvPr>
        </p:nvSpPr>
        <p:spPr/>
        <p:txBody>
          <a:bodyPr/>
          <a:lstStyle/>
          <a:p>
            <a:fld id="{01D8CF94-13BB-1E40-90B2-045F2DCCC9A3}" type="datetime4">
              <a:rPr lang="en-US" altLang="en-US" smtClean="0"/>
              <a:t>August 5, 2026</a:t>
            </a:fld>
            <a:endParaRPr lang="en-US" altLang="en-US"/>
          </a:p>
        </p:txBody>
      </p:sp>
      <p:sp>
        <p:nvSpPr>
          <p:cNvPr id="5" name="Slide Number Placeholder 4">
            <a:extLst>
              <a:ext uri="{FF2B5EF4-FFF2-40B4-BE49-F238E27FC236}">
                <a16:creationId xmlns:a16="http://schemas.microsoft.com/office/drawing/2014/main" id="{658152E2-E4F3-4EBE-C470-3AF987D80DDF}"/>
              </a:ext>
            </a:extLst>
          </p:cNvPr>
          <p:cNvSpPr>
            <a:spLocks noGrp="1"/>
          </p:cNvSpPr>
          <p:nvPr>
            <p:ph type="sldNum" idx="12"/>
          </p:nvPr>
        </p:nvSpPr>
        <p:spPr/>
        <p:txBody>
          <a:bodyPr/>
          <a:lstStyle/>
          <a:p>
            <a:fld id="{94215290-EFA0-C442-A251-47942B7D7638}" type="slidenum">
              <a:rPr lang="en-US" altLang="en-US" smtClean="0"/>
              <a:pPr/>
              <a:t>12</a:t>
            </a:fld>
            <a:endParaRPr lang="en-US" altLang="en-US"/>
          </a:p>
        </p:txBody>
      </p:sp>
      <p:sp>
        <p:nvSpPr>
          <p:cNvPr id="6" name="Content Placeholder 5">
            <a:extLst>
              <a:ext uri="{FF2B5EF4-FFF2-40B4-BE49-F238E27FC236}">
                <a16:creationId xmlns:a16="http://schemas.microsoft.com/office/drawing/2014/main" id="{639D9D04-06EE-DDE6-3479-DEEC7E2EE088}"/>
              </a:ext>
            </a:extLst>
          </p:cNvPr>
          <p:cNvSpPr>
            <a:spLocks noGrp="1"/>
          </p:cNvSpPr>
          <p:nvPr>
            <p:ph sz="quarter" idx="13"/>
          </p:nvPr>
        </p:nvSpPr>
        <p:spPr/>
        <p:txBody>
          <a:bodyPr/>
          <a:lstStyle/>
          <a:p>
            <a:r>
              <a:rPr lang="en-US" dirty="0">
                <a:hlinkClick r:id="rId2"/>
              </a:rPr>
              <a:t>CPC Renewal</a:t>
            </a:r>
            <a:endParaRPr lang="en-US" dirty="0"/>
          </a:p>
          <a:p>
            <a:r>
              <a:rPr lang="en-US" dirty="0">
                <a:hlinkClick r:id="rId3"/>
              </a:rPr>
              <a:t>2026-2027 Candidate Handbook</a:t>
            </a:r>
            <a:endParaRPr lang="en-US" dirty="0"/>
          </a:p>
          <a:p>
            <a:r>
              <a:rPr lang="en-US" dirty="0">
                <a:hlinkClick r:id="rId4"/>
              </a:rPr>
              <a:t>2026-2027 Certification Renewal  Handbook</a:t>
            </a:r>
            <a:r>
              <a:rPr lang="en-US" dirty="0"/>
              <a:t> </a:t>
            </a:r>
          </a:p>
          <a:p>
            <a:r>
              <a:rPr lang="en-US" dirty="0">
                <a:hlinkClick r:id="rId5"/>
              </a:rPr>
              <a:t>FAQs Page </a:t>
            </a:r>
            <a:endParaRPr lang="en-US" dirty="0"/>
          </a:p>
          <a:p>
            <a:r>
              <a:rPr lang="en-US" dirty="0">
                <a:hlinkClick r:id="rId6"/>
              </a:rPr>
              <a:t>Pathfinder Quick Reference Guide</a:t>
            </a:r>
            <a:endParaRPr lang="en-US" dirty="0"/>
          </a:p>
          <a:p>
            <a:r>
              <a:rPr lang="en-US" dirty="0"/>
              <a:t>Video tutorials </a:t>
            </a:r>
            <a:r>
              <a:rPr lang="en-US" i="1" dirty="0"/>
              <a:t>(inside Pathfinder)</a:t>
            </a:r>
          </a:p>
          <a:p>
            <a:r>
              <a:rPr lang="en-US" dirty="0">
                <a:hlinkClick r:id="rId7"/>
              </a:rPr>
              <a:t>Renewal@bocatc.org</a:t>
            </a:r>
            <a:r>
              <a:rPr lang="en-US" dirty="0"/>
              <a:t> </a:t>
            </a:r>
          </a:p>
          <a:p>
            <a:r>
              <a:rPr lang="en-US" dirty="0"/>
              <a:t>Resource Library (ProQuest Nursing &amp; Allied Health Database) </a:t>
            </a:r>
            <a:r>
              <a:rPr lang="en-US" i="1" dirty="0"/>
              <a:t>(inside Pathfinder)</a:t>
            </a:r>
          </a:p>
          <a:p>
            <a:endParaRPr lang="en-US" dirty="0"/>
          </a:p>
          <a:p>
            <a:pPr marL="0" indent="0">
              <a:buNone/>
            </a:pPr>
            <a:endParaRPr lang="en-US" dirty="0"/>
          </a:p>
        </p:txBody>
      </p:sp>
    </p:spTree>
    <p:extLst>
      <p:ext uri="{BB962C8B-B14F-4D97-AF65-F5344CB8AC3E}">
        <p14:creationId xmlns:p14="http://schemas.microsoft.com/office/powerpoint/2010/main" val="246609646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878764C-A024-FA00-D48E-3091A6362926}"/>
              </a:ext>
            </a:extLst>
          </p:cNvPr>
          <p:cNvSpPr>
            <a:spLocks noGrp="1"/>
          </p:cNvSpPr>
          <p:nvPr>
            <p:ph type="title"/>
          </p:nvPr>
        </p:nvSpPr>
        <p:spPr>
          <a:xfrm>
            <a:off x="6161316" y="365760"/>
            <a:ext cx="5669280" cy="731520"/>
          </a:xfrm>
        </p:spPr>
        <p:txBody>
          <a:bodyPr/>
          <a:lstStyle/>
          <a:p>
            <a:pPr algn="ctr"/>
            <a:r>
              <a:rPr lang="en-US" sz="3600" b="1" cap="all"/>
              <a:t>FAQs</a:t>
            </a:r>
          </a:p>
        </p:txBody>
      </p:sp>
      <p:pic>
        <p:nvPicPr>
          <p:cNvPr id="9" name="Picture Placeholder 8" descr="Audience raising hands during work presentation">
            <a:extLst>
              <a:ext uri="{FF2B5EF4-FFF2-40B4-BE49-F238E27FC236}">
                <a16:creationId xmlns:a16="http://schemas.microsoft.com/office/drawing/2014/main" id="{FD0885F9-64CB-8E03-A950-4B41ED332092}"/>
              </a:ext>
            </a:extLst>
          </p:cNvPr>
          <p:cNvPicPr>
            <a:picLocks noGrp="1" noChangeAspect="1"/>
          </p:cNvPicPr>
          <p:nvPr>
            <p:ph type="pic" sz="quarter" idx="18"/>
          </p:nvPr>
        </p:nvPicPr>
        <p:blipFill>
          <a:blip r:embed="rId3"/>
          <a:srcRect l="16630" r="16630"/>
          <a:stretch/>
        </p:blipFill>
        <p:spPr/>
      </p:pic>
      <p:sp>
        <p:nvSpPr>
          <p:cNvPr id="6" name="Slide Number Placeholder 5">
            <a:extLst>
              <a:ext uri="{FF2B5EF4-FFF2-40B4-BE49-F238E27FC236}">
                <a16:creationId xmlns:a16="http://schemas.microsoft.com/office/drawing/2014/main" id="{C05A1CBB-DCB3-17D7-1FEB-B582D217422F}"/>
              </a:ext>
            </a:extLst>
          </p:cNvPr>
          <p:cNvSpPr>
            <a:spLocks noGrp="1"/>
          </p:cNvSpPr>
          <p:nvPr>
            <p:ph type="sldNum" idx="12"/>
          </p:nvPr>
        </p:nvSpPr>
        <p:spPr/>
        <p:txBody>
          <a:bodyPr/>
          <a:lstStyle/>
          <a:p>
            <a:fld id="{94215290-EFA0-C442-A251-47942B7D7638}" type="slidenum">
              <a:rPr lang="en-US" altLang="en-US" smtClean="0"/>
              <a:pPr/>
              <a:t>13</a:t>
            </a:fld>
            <a:endParaRPr lang="en-US" altLang="en-US"/>
          </a:p>
        </p:txBody>
      </p:sp>
      <p:sp>
        <p:nvSpPr>
          <p:cNvPr id="7" name="Content Placeholder 6">
            <a:extLst>
              <a:ext uri="{FF2B5EF4-FFF2-40B4-BE49-F238E27FC236}">
                <a16:creationId xmlns:a16="http://schemas.microsoft.com/office/drawing/2014/main" id="{99200C22-3692-91C5-F0D7-0B48F8A495F6}"/>
              </a:ext>
            </a:extLst>
          </p:cNvPr>
          <p:cNvSpPr>
            <a:spLocks noGrp="1"/>
          </p:cNvSpPr>
          <p:nvPr>
            <p:ph sz="quarter" idx="13"/>
          </p:nvPr>
        </p:nvSpPr>
        <p:spPr>
          <a:xfrm>
            <a:off x="6612974" y="4527923"/>
            <a:ext cx="4765964" cy="1328020"/>
          </a:xfrm>
        </p:spPr>
        <p:txBody>
          <a:bodyPr>
            <a:normAutofit fontScale="92500" lnSpcReduction="20000"/>
          </a:bodyPr>
          <a:lstStyle/>
          <a:p>
            <a:pPr marL="0" indent="0" algn="ctr">
              <a:buNone/>
            </a:pPr>
            <a:r>
              <a:rPr lang="en-US" sz="2400" b="1" dirty="0"/>
              <a:t>BOC Contact Info</a:t>
            </a:r>
          </a:p>
          <a:p>
            <a:pPr marL="0" indent="0" algn="ctr">
              <a:buNone/>
            </a:pPr>
            <a:r>
              <a:rPr lang="en-US" sz="2400" dirty="0">
                <a:hlinkClick r:id="rId4"/>
              </a:rPr>
              <a:t>renewal@bocatc.org</a:t>
            </a:r>
            <a:endParaRPr lang="en-US" sz="2400" dirty="0"/>
          </a:p>
          <a:p>
            <a:pPr marL="0" indent="0" algn="ctr">
              <a:buNone/>
            </a:pPr>
            <a:r>
              <a:rPr lang="en-US" sz="2400" dirty="0"/>
              <a:t>(402) 559-0091</a:t>
            </a:r>
          </a:p>
          <a:p>
            <a:pPr marL="0" indent="0">
              <a:buNone/>
            </a:pPr>
            <a:endParaRPr lang="en-US" dirty="0"/>
          </a:p>
        </p:txBody>
      </p:sp>
      <p:sp>
        <p:nvSpPr>
          <p:cNvPr id="3" name="TextBox 2">
            <a:extLst>
              <a:ext uri="{FF2B5EF4-FFF2-40B4-BE49-F238E27FC236}">
                <a16:creationId xmlns:a16="http://schemas.microsoft.com/office/drawing/2014/main" id="{52E0D30B-BC74-C408-EC79-06C3004DE1A7}"/>
              </a:ext>
            </a:extLst>
          </p:cNvPr>
          <p:cNvSpPr txBox="1"/>
          <p:nvPr/>
        </p:nvSpPr>
        <p:spPr>
          <a:xfrm>
            <a:off x="7575896" y="3212692"/>
            <a:ext cx="2895714" cy="824230"/>
          </a:xfrm>
          <a:prstGeom prst="rect">
            <a:avLst/>
          </a:prstGeom>
          <a:noFill/>
        </p:spPr>
        <p:txBody>
          <a:bodyPr wrap="square" rtlCol="0">
            <a:noAutofit/>
          </a:bodyPr>
          <a:lstStyle/>
          <a:p>
            <a:pPr algn="ctr"/>
            <a:r>
              <a:rPr lang="en-US" sz="1800" b="1" cap="all">
                <a:latin typeface="+mj-lt"/>
              </a:rPr>
              <a:t>Scan to DOWNLOAD</a:t>
            </a:r>
          </a:p>
          <a:p>
            <a:pPr algn="ctr"/>
            <a:r>
              <a:rPr lang="en-US" sz="1800" b="1" cap="all">
                <a:latin typeface="+mj-lt"/>
              </a:rPr>
              <a:t>FAQ Resource  </a:t>
            </a:r>
          </a:p>
          <a:p>
            <a:pPr algn="ctr"/>
            <a:endParaRPr lang="en-US" b="1" cap="all">
              <a:latin typeface="+mj-lt"/>
            </a:endParaRPr>
          </a:p>
        </p:txBody>
      </p:sp>
      <p:pic>
        <p:nvPicPr>
          <p:cNvPr id="1026" name="Picture 2">
            <a:extLst>
              <a:ext uri="{FF2B5EF4-FFF2-40B4-BE49-F238E27FC236}">
                <a16:creationId xmlns:a16="http://schemas.microsoft.com/office/drawing/2014/main" id="{FF1172C8-BFB5-6F41-20CA-DCA73466D2F3}"/>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flipV="1">
            <a:off x="8142286" y="1518583"/>
            <a:ext cx="1762933" cy="176293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166049798"/>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SLIDO_APP_VERSION" val="1.20.0.7308"/>
  <p:tag name="SLIDO_EVENT_SECTION_UUID" val="a9031f17-58d1-4633-9ccd-15e301bddac1"/>
  <p:tag name="SLIDO_EVENT_UUID" val="1dcca493-b24e-4d75-b35b-f9a317aa613e"/>
  <p:tag name="SLIDO_PRESENTATION_ID" val="945e5293-a838-4bb6-b542-5c1a08e1a6d0"/>
</p:tagLst>
</file>

<file path=ppt/tags/tag2.xml><?xml version="1.0" encoding="utf-8"?>
<p:tagLst xmlns:a="http://schemas.openxmlformats.org/drawingml/2006/main" xmlns:r="http://schemas.openxmlformats.org/officeDocument/2006/relationships" xmlns:p="http://schemas.openxmlformats.org/presentationml/2006/main">
  <p:tag name="TIMING" val="|8"/>
</p:tagLst>
</file>

<file path=ppt/theme/theme1.xml><?xml version="1.0" encoding="utf-8"?>
<a:theme xmlns:a="http://schemas.openxmlformats.org/drawingml/2006/main" name="Simple Light">
  <a:themeElements>
    <a:clrScheme name="BOC 2021">
      <a:dk1>
        <a:srgbClr val="1D252C"/>
      </a:dk1>
      <a:lt1>
        <a:srgbClr val="FFFFFF"/>
      </a:lt1>
      <a:dk2>
        <a:srgbClr val="3B8FC5"/>
      </a:dk2>
      <a:lt2>
        <a:srgbClr val="CDC5A7"/>
      </a:lt2>
      <a:accent1>
        <a:srgbClr val="FF8771"/>
      </a:accent1>
      <a:accent2>
        <a:srgbClr val="00ACAC"/>
      </a:accent2>
      <a:accent3>
        <a:srgbClr val="FCA315"/>
      </a:accent3>
      <a:accent4>
        <a:srgbClr val="593093"/>
      </a:accent4>
      <a:accent5>
        <a:srgbClr val="76939E"/>
      </a:accent5>
      <a:accent6>
        <a:srgbClr val="A3208E"/>
      </a:accent6>
      <a:hlink>
        <a:srgbClr val="3B8FC5"/>
      </a:hlink>
      <a:folHlink>
        <a:srgbClr val="3B8FC5"/>
      </a:folHlink>
    </a:clrScheme>
    <a:fontScheme name="BOC 2021">
      <a:majorFont>
        <a:latin typeface="Century Gothic" panose="020B0604020202020204"/>
        <a:ea typeface=""/>
        <a:cs typeface=""/>
        <a:font script="Jpan" typeface="ＭＳ Ｐゴシック"/>
        <a:font script="Hang" typeface="굴림"/>
        <a:font script="Hans" typeface="黑体"/>
        <a:font script="Hant" typeface="微軟正黑體"/>
        <a:font script="Arab" typeface="Century Gothic"/>
        <a:font script="Hebr" typeface="Century Gothic"/>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Century Gothic"/>
        <a:font script="Uigh" typeface="Microsoft Uighur"/>
        <a:font script="Geor" typeface="Sylfaen"/>
      </a:majorFont>
      <a:minorFont>
        <a:latin typeface="Noto Serif" panose="020B0604020202020204"/>
        <a:ea typeface=""/>
        <a:cs typeface=""/>
        <a:font script="Jpan" typeface="ＭＳ Ｐゴシック"/>
        <a:font script="Hang" typeface="굴림"/>
        <a:font script="Hans" typeface="黑体"/>
        <a:font script="Hant" typeface="微軟正黑體"/>
        <a:font script="Arab" typeface="Noto Serif"/>
        <a:font script="Hebr" typeface="Noto Serif"/>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Noto Serif"/>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chemeClr val="bg2"/>
        </a:solidFill>
        <a:ln>
          <a:noFill/>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txDef>
      <a:spPr>
        <a:noFill/>
      </a:spPr>
      <a:bodyPr wrap="square" rtlCol="0">
        <a:noAutofit/>
      </a:bodyPr>
      <a:lstStyle>
        <a:defPPr algn="l">
          <a:defRPr dirty="0">
            <a:latin typeface="+mn-lt"/>
          </a:defRPr>
        </a:defPPr>
      </a:lstStyle>
    </a:txDef>
  </a:objectDefaults>
  <a:extraClrSchemeLst/>
</a:theme>
</file>

<file path=ppt/theme/theme2.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F906BAEBBE21734EAFE20C81578858AB" ma:contentTypeVersion="19" ma:contentTypeDescription="Create a new document." ma:contentTypeScope="" ma:versionID="9c2e03a0fac1def376013234578476fb">
  <xsd:schema xmlns:xsd="http://www.w3.org/2001/XMLSchema" xmlns:xs="http://www.w3.org/2001/XMLSchema" xmlns:p="http://schemas.microsoft.com/office/2006/metadata/properties" xmlns:ns2="5c3f9c5a-dbc5-4560-a922-f2e3fa713caf" xmlns:ns3="de33cbca-aa9e-4c7e-84ea-4db6c7dfa10f" targetNamespace="http://schemas.microsoft.com/office/2006/metadata/properties" ma:root="true" ma:fieldsID="a4deaeee976aa6df44877223a7bd233b" ns2:_="" ns3:_="">
    <xsd:import namespace="5c3f9c5a-dbc5-4560-a922-f2e3fa713caf"/>
    <xsd:import namespace="de33cbca-aa9e-4c7e-84ea-4db6c7dfa10f"/>
    <xsd:element name="properties">
      <xsd:complexType>
        <xsd:sequence>
          <xsd:element name="documentManagement">
            <xsd:complexType>
              <xsd:all>
                <xsd:element ref="ns2:MediaServiceMetadata" minOccurs="0"/>
                <xsd:element ref="ns2:MediaServiceFastMetadata" minOccurs="0"/>
                <xsd:element ref="ns2:MediaServiceDateTaken" minOccurs="0"/>
                <xsd:element ref="ns2:MediaLengthInSeconds" minOccurs="0"/>
                <xsd:element ref="ns2:lcf76f155ced4ddcb4097134ff3c332f" minOccurs="0"/>
                <xsd:element ref="ns3:TaxCatchAll" minOccurs="0"/>
                <xsd:element ref="ns2:MediaServiceOCR" minOccurs="0"/>
                <xsd:element ref="ns2:MediaServiceGenerationTime" minOccurs="0"/>
                <xsd:element ref="ns2:MediaServiceEventHashCode" minOccurs="0"/>
                <xsd:element ref="ns3:SharedWithUsers" minOccurs="0"/>
                <xsd:element ref="ns3:SharedWithDetails" minOccurs="0"/>
                <xsd:element ref="ns2:MediaServiceLocation" minOccurs="0"/>
                <xsd:element ref="ns2:MediaServiceObjectDetectorVersions" minOccurs="0"/>
                <xsd:element ref="ns2:MediaServiceSearchProperties" minOccurs="0"/>
                <xsd:element ref="ns2:MediaServiceBilling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5c3f9c5a-dbc5-4560-a922-f2e3fa713caf"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DateTaken" ma:index="10" nillable="true" ma:displayName="MediaServiceDateTaken" ma:hidden="true" ma:internalName="MediaServiceDateTaken" ma:readOnly="true">
      <xsd:simpleType>
        <xsd:restriction base="dms:Text"/>
      </xsd:simpleType>
    </xsd:element>
    <xsd:element name="MediaLengthInSeconds" ma:index="11" nillable="true" ma:displayName="MediaLengthInSeconds" ma:hidden="true" ma:internalName="MediaLengthInSeconds" ma:readOnly="true">
      <xsd:simpleType>
        <xsd:restriction base="dms:Unknown"/>
      </xsd:simpleType>
    </xsd:element>
    <xsd:element name="lcf76f155ced4ddcb4097134ff3c332f" ma:index="13" nillable="true" ma:taxonomy="true" ma:internalName="lcf76f155ced4ddcb4097134ff3c332f" ma:taxonomyFieldName="MediaServiceImageTags" ma:displayName="Image Tags" ma:readOnly="false" ma:fieldId="{5cf76f15-5ced-4ddc-b409-7134ff3c332f}" ma:taxonomyMulti="true" ma:sspId="f45d45b1-2b68-4bc8-8834-dd635aea7fd2" ma:termSetId="09814cd3-568e-fe90-9814-8d621ff8fb84" ma:anchorId="fba54fb3-c3e1-fe81-a776-ca4b69148c4d" ma:open="true" ma:isKeyword="false">
      <xsd:complexType>
        <xsd:sequence>
          <xsd:element ref="pc:Terms" minOccurs="0" maxOccurs="1"/>
        </xsd:sequence>
      </xsd:complexType>
    </xsd:element>
    <xsd:element name="MediaServiceOCR" ma:index="15" nillable="true" ma:displayName="Extracted Text" ma:internalName="MediaServiceOCR" ma:readOnly="true">
      <xsd:simpleType>
        <xsd:restriction base="dms:Note">
          <xsd:maxLength value="255"/>
        </xsd:restriction>
      </xsd:simpleType>
    </xsd:element>
    <xsd:element name="MediaServiceGenerationTime" ma:index="16" nillable="true" ma:displayName="MediaServiceGenerationTime" ma:hidden="true" ma:internalName="MediaServiceGenerationTime" ma:readOnly="true">
      <xsd:simpleType>
        <xsd:restriction base="dms:Text"/>
      </xsd:simpleType>
    </xsd:element>
    <xsd:element name="MediaServiceEventHashCode" ma:index="17" nillable="true" ma:displayName="MediaServiceEventHashCode" ma:hidden="true" ma:internalName="MediaServiceEventHashCode" ma:readOnly="true">
      <xsd:simpleType>
        <xsd:restriction base="dms:Text"/>
      </xsd:simpleType>
    </xsd:element>
    <xsd:element name="MediaServiceLocation" ma:index="20" nillable="true" ma:displayName="Location" ma:description="" ma:indexed="true" ma:internalName="MediaServiceLocation" ma:readOnly="true">
      <xsd:simpleType>
        <xsd:restriction base="dms:Text"/>
      </xsd:simpleType>
    </xsd:element>
    <xsd:element name="MediaServiceObjectDetectorVersions" ma:index="21" nillable="true" ma:displayName="MediaServiceObjectDetectorVersions" ma:description="" ma:hidden="true" ma:indexed="true" ma:internalName="MediaServiceObjectDetectorVersions" ma:readOnly="true">
      <xsd:simpleType>
        <xsd:restriction base="dms:Text"/>
      </xsd:simpleType>
    </xsd:element>
    <xsd:element name="MediaServiceSearchProperties" ma:index="22" nillable="true" ma:displayName="MediaServiceSearchProperties" ma:hidden="true" ma:internalName="MediaServiceSearchProperties" ma:readOnly="true">
      <xsd:simpleType>
        <xsd:restriction base="dms:Note"/>
      </xsd:simpleType>
    </xsd:element>
    <xsd:element name="MediaServiceBillingMetadata" ma:index="23" nillable="true" ma:displayName="MediaServiceBillingMetadata" ma:hidden="true" ma:internalName="MediaServiceBillingMetadata"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de33cbca-aa9e-4c7e-84ea-4db6c7dfa10f" elementFormDefault="qualified">
    <xsd:import namespace="http://schemas.microsoft.com/office/2006/documentManagement/types"/>
    <xsd:import namespace="http://schemas.microsoft.com/office/infopath/2007/PartnerControls"/>
    <xsd:element name="TaxCatchAll" ma:index="14" nillable="true" ma:displayName="Taxonomy Catch All Column" ma:hidden="true" ma:list="{95e1fb0d-5188-45cc-bf2e-83aefc40e9fa}" ma:internalName="TaxCatchAll" ma:showField="CatchAllData" ma:web="de33cbca-aa9e-4c7e-84ea-4db6c7dfa10f">
      <xsd:complexType>
        <xsd:complexContent>
          <xsd:extension base="dms:MultiChoiceLookup">
            <xsd:sequence>
              <xsd:element name="Value" type="dms:Lookup" maxOccurs="unbounded" minOccurs="0" nillable="true"/>
            </xsd:sequence>
          </xsd:extension>
        </xsd:complexContent>
      </xsd:complexType>
    </xsd:element>
    <xsd:element name="SharedWithUsers" ma:index="18"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9"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lcf76f155ced4ddcb4097134ff3c332f xmlns="5c3f9c5a-dbc5-4560-a922-f2e3fa713caf">
      <Terms xmlns="http://schemas.microsoft.com/office/infopath/2007/PartnerControls"/>
    </lcf76f155ced4ddcb4097134ff3c332f>
    <TaxCatchAll xmlns="de33cbca-aa9e-4c7e-84ea-4db6c7dfa10f" xsi:nil="true"/>
  </documentManagement>
</p:properties>
</file>

<file path=customXml/itemProps1.xml><?xml version="1.0" encoding="utf-8"?>
<ds:datastoreItem xmlns:ds="http://schemas.openxmlformats.org/officeDocument/2006/customXml" ds:itemID="{70177AA3-AF42-4CB2-A881-8E1F0A1BC9C3}">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5c3f9c5a-dbc5-4560-a922-f2e3fa713caf"/>
    <ds:schemaRef ds:uri="de33cbca-aa9e-4c7e-84ea-4db6c7dfa10f"/>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7567A3B4-25EF-4721-8B6E-924BA4B5189C}">
  <ds:schemaRefs>
    <ds:schemaRef ds:uri="http://schemas.microsoft.com/sharepoint/v3/contenttype/forms"/>
  </ds:schemaRefs>
</ds:datastoreItem>
</file>

<file path=customXml/itemProps3.xml><?xml version="1.0" encoding="utf-8"?>
<ds:datastoreItem xmlns:ds="http://schemas.openxmlformats.org/officeDocument/2006/customXml" ds:itemID="{6C8E2E70-9537-48BF-9764-56FD0FA7D23E}">
  <ds:schemaRefs>
    <ds:schemaRef ds:uri="http://schemas.microsoft.com/office/infopath/2007/PartnerControls"/>
    <ds:schemaRef ds:uri="http://schemas.microsoft.com/office/2006/documentManagement/types"/>
    <ds:schemaRef ds:uri="http://schemas.microsoft.com/office/2006/metadata/properties"/>
    <ds:schemaRef ds:uri="http://purl.org/dc/elements/1.1/"/>
    <ds:schemaRef ds:uri="http://purl.org/dc/terms/"/>
    <ds:schemaRef ds:uri="de33cbca-aa9e-4c7e-84ea-4db6c7dfa10f"/>
    <ds:schemaRef ds:uri="http://schemas.openxmlformats.org/package/2006/metadata/core-properties"/>
    <ds:schemaRef ds:uri="5c3f9c5a-dbc5-4560-a922-f2e3fa713caf"/>
    <ds:schemaRef ds:uri="http://www.w3.org/XML/1998/namespace"/>
    <ds:schemaRef ds:uri="http://purl.org/dc/dcmitype/"/>
  </ds:schemaRefs>
</ds:datastoreItem>
</file>

<file path=docProps/app.xml><?xml version="1.0" encoding="utf-8"?>
<Properties xmlns="http://schemas.openxmlformats.org/officeDocument/2006/extended-properties" xmlns:vt="http://schemas.openxmlformats.org/officeDocument/2006/docPropsVTypes">
  <TotalTime>8026</TotalTime>
  <Words>1148</Words>
  <Application>Microsoft Office PowerPoint</Application>
  <PresentationFormat>Widescreen</PresentationFormat>
  <Paragraphs>120</Paragraphs>
  <Slides>13</Slides>
  <Notes>8</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13</vt:i4>
      </vt:variant>
    </vt:vector>
  </HeadingPairs>
  <TitlesOfParts>
    <vt:vector size="19" baseType="lpstr">
      <vt:lpstr>Arial</vt:lpstr>
      <vt:lpstr>Noto Serif</vt:lpstr>
      <vt:lpstr>IBM Plex Serif</vt:lpstr>
      <vt:lpstr>Century Gothic</vt:lpstr>
      <vt:lpstr>Times New Roman</vt:lpstr>
      <vt:lpstr>Simple Light</vt:lpstr>
      <vt:lpstr>CPC Renewal FAQs </vt:lpstr>
      <vt:lpstr>Objectives</vt:lpstr>
      <vt:lpstr>Is Pathfinder Required? </vt:lpstr>
      <vt:lpstr>What happens if I fall Behind? </vt:lpstr>
      <vt:lpstr>Pro Tips for Staying on Track </vt:lpstr>
      <vt:lpstr>Do I have to complete my Goals? </vt:lpstr>
      <vt:lpstr>Do I have to complete CE Activities Added to my Learning Path? </vt:lpstr>
      <vt:lpstr>How much time does Pathfinder take? </vt:lpstr>
      <vt:lpstr>Choose the Continuing Education (CE) that’s Right for You </vt:lpstr>
      <vt:lpstr>Are my Challenge Questions Graded? </vt:lpstr>
      <vt:lpstr>Does Pathfinder Align with my State Licensure Requirements? </vt:lpstr>
      <vt:lpstr>What Resources are Available?</vt:lpstr>
      <vt:lpstr>FAQs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Cherie Trimberger</dc:creator>
  <cp:lastModifiedBy>Joni Williams</cp:lastModifiedBy>
  <cp:revision>19</cp:revision>
  <cp:lastPrinted>2025-12-19T18:26:13Z</cp:lastPrinted>
  <dcterms:modified xsi:type="dcterms:W3CDTF">2026-08-05T15:18:34Z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Order">
    <vt:lpwstr>10576400.0000000</vt:lpwstr>
  </property>
  <property fmtid="{D5CDD505-2E9C-101B-9397-08002B2CF9AE}" pid="3" name="MediaServiceImageTags">
    <vt:lpwstr/>
  </property>
  <property fmtid="{D5CDD505-2E9C-101B-9397-08002B2CF9AE}" pid="4" name="ContentTypeId">
    <vt:lpwstr>0x010100F906BAEBBE21734EAFE20C81578858AB</vt:lpwstr>
  </property>
</Properties>
</file>